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</p:sldMasterIdLst>
  <p:notesMasterIdLst>
    <p:notesMasterId r:id="rId92"/>
  </p:notesMasterIdLst>
  <p:sldIdLst>
    <p:sldId id="450" r:id="rId2"/>
    <p:sldId id="456" r:id="rId3"/>
    <p:sldId id="567" r:id="rId4"/>
    <p:sldId id="572" r:id="rId5"/>
    <p:sldId id="570" r:id="rId6"/>
    <p:sldId id="457" r:id="rId7"/>
    <p:sldId id="573" r:id="rId8"/>
    <p:sldId id="486" r:id="rId9"/>
    <p:sldId id="580" r:id="rId10"/>
    <p:sldId id="590" r:id="rId11"/>
    <p:sldId id="576" r:id="rId12"/>
    <p:sldId id="581" r:id="rId13"/>
    <p:sldId id="579" r:id="rId14"/>
    <p:sldId id="577" r:id="rId15"/>
    <p:sldId id="578" r:id="rId16"/>
    <p:sldId id="582" r:id="rId17"/>
    <p:sldId id="583" r:id="rId18"/>
    <p:sldId id="584" r:id="rId19"/>
    <p:sldId id="587" r:id="rId20"/>
    <p:sldId id="586" r:id="rId21"/>
    <p:sldId id="585" r:id="rId22"/>
    <p:sldId id="589" r:id="rId23"/>
    <p:sldId id="591" r:id="rId24"/>
    <p:sldId id="592" r:id="rId25"/>
    <p:sldId id="593" r:id="rId26"/>
    <p:sldId id="594" r:id="rId27"/>
    <p:sldId id="588" r:id="rId28"/>
    <p:sldId id="596" r:id="rId29"/>
    <p:sldId id="595" r:id="rId30"/>
    <p:sldId id="597" r:id="rId31"/>
    <p:sldId id="598" r:id="rId32"/>
    <p:sldId id="599" r:id="rId33"/>
    <p:sldId id="601" r:id="rId34"/>
    <p:sldId id="602" r:id="rId35"/>
    <p:sldId id="608" r:id="rId36"/>
    <p:sldId id="616" r:id="rId37"/>
    <p:sldId id="617" r:id="rId38"/>
    <p:sldId id="618" r:id="rId39"/>
    <p:sldId id="619" r:id="rId40"/>
    <p:sldId id="600" r:id="rId41"/>
    <p:sldId id="604" r:id="rId42"/>
    <p:sldId id="605" r:id="rId43"/>
    <p:sldId id="606" r:id="rId44"/>
    <p:sldId id="607" r:id="rId45"/>
    <p:sldId id="603" r:id="rId46"/>
    <p:sldId id="609" r:id="rId47"/>
    <p:sldId id="610" r:id="rId48"/>
    <p:sldId id="611" r:id="rId49"/>
    <p:sldId id="612" r:id="rId50"/>
    <p:sldId id="615" r:id="rId51"/>
    <p:sldId id="613" r:id="rId52"/>
    <p:sldId id="458" r:id="rId53"/>
    <p:sldId id="569" r:id="rId54"/>
    <p:sldId id="568" r:id="rId55"/>
    <p:sldId id="620" r:id="rId56"/>
    <p:sldId id="540" r:id="rId57"/>
    <p:sldId id="571" r:id="rId58"/>
    <p:sldId id="622" r:id="rId59"/>
    <p:sldId id="624" r:id="rId60"/>
    <p:sldId id="625" r:id="rId61"/>
    <p:sldId id="626" r:id="rId62"/>
    <p:sldId id="627" r:id="rId63"/>
    <p:sldId id="637" r:id="rId64"/>
    <p:sldId id="630" r:id="rId65"/>
    <p:sldId id="638" r:id="rId66"/>
    <p:sldId id="629" r:id="rId67"/>
    <p:sldId id="631" r:id="rId68"/>
    <p:sldId id="639" r:id="rId69"/>
    <p:sldId id="632" r:id="rId70"/>
    <p:sldId id="633" r:id="rId71"/>
    <p:sldId id="634" r:id="rId72"/>
    <p:sldId id="641" r:id="rId73"/>
    <p:sldId id="644" r:id="rId74"/>
    <p:sldId id="645" r:id="rId75"/>
    <p:sldId id="635" r:id="rId76"/>
    <p:sldId id="628" r:id="rId77"/>
    <p:sldId id="640" r:id="rId78"/>
    <p:sldId id="642" r:id="rId79"/>
    <p:sldId id="559" r:id="rId80"/>
    <p:sldId id="643" r:id="rId81"/>
    <p:sldId id="646" r:id="rId82"/>
    <p:sldId id="560" r:id="rId83"/>
    <p:sldId id="647" r:id="rId84"/>
    <p:sldId id="648" r:id="rId85"/>
    <p:sldId id="623" r:id="rId86"/>
    <p:sldId id="491" r:id="rId87"/>
    <p:sldId id="564" r:id="rId88"/>
    <p:sldId id="563" r:id="rId89"/>
    <p:sldId id="488" r:id="rId90"/>
    <p:sldId id="558" r:id="rId91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9DCF09-0978-7249-8357-6A62AD9B5324}">
          <p14:sldIdLst>
            <p14:sldId id="450"/>
            <p14:sldId id="456"/>
            <p14:sldId id="567"/>
            <p14:sldId id="572"/>
            <p14:sldId id="570"/>
            <p14:sldId id="457"/>
            <p14:sldId id="573"/>
            <p14:sldId id="486"/>
            <p14:sldId id="580"/>
            <p14:sldId id="590"/>
            <p14:sldId id="576"/>
            <p14:sldId id="581"/>
            <p14:sldId id="579"/>
            <p14:sldId id="577"/>
            <p14:sldId id="578"/>
            <p14:sldId id="582"/>
            <p14:sldId id="583"/>
            <p14:sldId id="584"/>
            <p14:sldId id="587"/>
            <p14:sldId id="586"/>
            <p14:sldId id="585"/>
            <p14:sldId id="589"/>
            <p14:sldId id="591"/>
            <p14:sldId id="592"/>
            <p14:sldId id="593"/>
            <p14:sldId id="594"/>
            <p14:sldId id="588"/>
            <p14:sldId id="596"/>
            <p14:sldId id="595"/>
            <p14:sldId id="597"/>
            <p14:sldId id="598"/>
            <p14:sldId id="599"/>
            <p14:sldId id="601"/>
            <p14:sldId id="602"/>
            <p14:sldId id="608"/>
            <p14:sldId id="616"/>
            <p14:sldId id="617"/>
            <p14:sldId id="618"/>
            <p14:sldId id="619"/>
            <p14:sldId id="600"/>
            <p14:sldId id="604"/>
            <p14:sldId id="605"/>
            <p14:sldId id="606"/>
            <p14:sldId id="607"/>
            <p14:sldId id="603"/>
            <p14:sldId id="609"/>
            <p14:sldId id="610"/>
            <p14:sldId id="611"/>
            <p14:sldId id="612"/>
            <p14:sldId id="615"/>
            <p14:sldId id="613"/>
            <p14:sldId id="458"/>
            <p14:sldId id="569"/>
            <p14:sldId id="568"/>
            <p14:sldId id="620"/>
            <p14:sldId id="540"/>
            <p14:sldId id="571"/>
            <p14:sldId id="622"/>
            <p14:sldId id="624"/>
            <p14:sldId id="625"/>
            <p14:sldId id="626"/>
            <p14:sldId id="627"/>
            <p14:sldId id="637"/>
            <p14:sldId id="630"/>
            <p14:sldId id="638"/>
            <p14:sldId id="629"/>
            <p14:sldId id="631"/>
            <p14:sldId id="639"/>
            <p14:sldId id="632"/>
            <p14:sldId id="633"/>
            <p14:sldId id="634"/>
            <p14:sldId id="641"/>
            <p14:sldId id="644"/>
            <p14:sldId id="645"/>
            <p14:sldId id="635"/>
            <p14:sldId id="628"/>
            <p14:sldId id="640"/>
            <p14:sldId id="642"/>
            <p14:sldId id="559"/>
            <p14:sldId id="643"/>
            <p14:sldId id="646"/>
            <p14:sldId id="560"/>
            <p14:sldId id="647"/>
            <p14:sldId id="648"/>
            <p14:sldId id="623"/>
            <p14:sldId id="491"/>
            <p14:sldId id="564"/>
            <p14:sldId id="563"/>
            <p14:sldId id="488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735" userDrawn="1">
          <p15:clr>
            <a:srgbClr val="A4A3A4"/>
          </p15:clr>
        </p15:guide>
        <p15:guide id="4" pos="54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2A7"/>
    <a:srgbClr val="6A89C3"/>
    <a:srgbClr val="AACD6E"/>
    <a:srgbClr val="FADC11"/>
    <a:srgbClr val="FAE111"/>
    <a:srgbClr val="FAE622"/>
    <a:srgbClr val="C7D5E9"/>
    <a:srgbClr val="FFC099"/>
    <a:srgbClr val="C8B7F8"/>
    <a:srgbClr val="FDA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B5CCA-7880-7228-4B89-83D85E4489D0}" v="991" dt="2022-03-17T11:35:13.185"/>
    <p1510:client id="{33FAC8F8-B180-8459-B264-0485DD6D428B}" v="5369" dt="2022-03-15T11:01:39.745"/>
    <p1510:client id="{3E4B56CF-823A-E6A6-25DF-CF4001FADF0B}" v="2054" dt="2022-03-18T15:04:50.189"/>
    <p1510:client id="{45DC6F59-2C19-574C-7FFC-109DA791F31A}" v="2111" dt="2022-03-16T21:49:54.073"/>
    <p1510:client id="{465454F7-CD8C-9AC0-3676-84EC6440B397}" v="1317" dt="2022-03-17T17:53:40.731"/>
    <p1510:client id="{6826937E-372C-812A-92CD-2721160CCB44}" v="1460" dt="2022-03-17T23:24:16.168"/>
    <p1510:client id="{8B93868A-9111-9F45-CD3B-ADEA4CA25CA9}" v="1" dt="2023-04-06T19:29:55.530"/>
    <p1510:client id="{9009D7EB-F67C-E3BA-5170-76BC73631961}" v="1884" dt="2022-03-15T17:33:56.150"/>
    <p1510:client id="{A2A16EBA-3B5A-29B4-4B92-B8BD96B2C581}" v="5" dt="2023-03-10T15:47:07.810"/>
    <p1510:client id="{ACDD8B7A-5214-4499-A7CC-C160232C4E84}" v="802" dt="2022-03-17T14:38:37.207"/>
    <p1510:client id="{B261C81E-E0D5-C194-82DB-EACB8B4AD1F7}" v="12" dt="2023-03-03T14:59:17.951"/>
    <p1510:client id="{B6597A49-1623-3775-D72B-2F3C0F4BF48B}" v="367" dt="2022-03-17T21:32:22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15"/>
  </p:normalViewPr>
  <p:slideViewPr>
    <p:cSldViewPr snapToGrid="0">
      <p:cViewPr varScale="1">
        <p:scale>
          <a:sx n="83" d="100"/>
          <a:sy n="83" d="100"/>
        </p:scale>
        <p:origin x="608" y="208"/>
      </p:cViewPr>
      <p:guideLst>
        <p:guide orient="horz" pos="735"/>
        <p:guide pos="54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nev Kirill Romanovich" userId="S::kkochnev@ozon.ru::7ec233ba-5f4f-4279-8e83-e6b3ebb77aee" providerId="AD" clId="Web-{9009D7EB-F67C-E3BA-5170-76BC73631961}"/>
    <pc:docChg chg="addSld delSld modSld sldOrd modSection">
      <pc:chgData name="Kochnev Kirill Romanovich" userId="S::kkochnev@ozon.ru::7ec233ba-5f4f-4279-8e83-e6b3ebb77aee" providerId="AD" clId="Web-{9009D7EB-F67C-E3BA-5170-76BC73631961}" dt="2022-03-15T17:33:56.150" v="1858" actId="20577"/>
      <pc:docMkLst>
        <pc:docMk/>
      </pc:docMkLst>
      <pc:sldChg chg="modSp">
        <pc:chgData name="Kochnev Kirill Romanovich" userId="S::kkochnev@ozon.ru::7ec233ba-5f4f-4279-8e83-e6b3ebb77aee" providerId="AD" clId="Web-{9009D7EB-F67C-E3BA-5170-76BC73631961}" dt="2022-03-15T12:08:37.205" v="394" actId="20577"/>
        <pc:sldMkLst>
          <pc:docMk/>
          <pc:sldMk cId="940000452" sldId="582"/>
        </pc:sldMkLst>
        <pc:spChg chg="mod">
          <ac:chgData name="Kochnev Kirill Romanovich" userId="S::kkochnev@ozon.ru::7ec233ba-5f4f-4279-8e83-e6b3ebb77aee" providerId="AD" clId="Web-{9009D7EB-F67C-E3BA-5170-76BC73631961}" dt="2022-03-15T12:08:37.205" v="394" actId="20577"/>
          <ac:spMkLst>
            <pc:docMk/>
            <pc:sldMk cId="940000452" sldId="582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9009D7EB-F67C-E3BA-5170-76BC73631961}" dt="2022-03-15T12:16:25.605" v="459" actId="20577"/>
        <pc:sldMkLst>
          <pc:docMk/>
          <pc:sldMk cId="2574966562" sldId="583"/>
        </pc:sldMkLst>
        <pc:spChg chg="mod">
          <ac:chgData name="Kochnev Kirill Romanovich" userId="S::kkochnev@ozon.ru::7ec233ba-5f4f-4279-8e83-e6b3ebb77aee" providerId="AD" clId="Web-{9009D7EB-F67C-E3BA-5170-76BC73631961}" dt="2022-03-15T12:16:25.605" v="459" actId="20577"/>
          <ac:spMkLst>
            <pc:docMk/>
            <pc:sldMk cId="2574966562" sldId="583"/>
            <ac:spMk id="4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9009D7EB-F67C-E3BA-5170-76BC73631961}" dt="2022-03-15T14:02:01.437" v="907"/>
        <pc:sldMkLst>
          <pc:docMk/>
          <pc:sldMk cId="2333221419" sldId="588"/>
        </pc:sldMkLst>
        <pc:spChg chg="mod">
          <ac:chgData name="Kochnev Kirill Romanovich" userId="S::kkochnev@ozon.ru::7ec233ba-5f4f-4279-8e83-e6b3ebb77aee" providerId="AD" clId="Web-{9009D7EB-F67C-E3BA-5170-76BC73631961}" dt="2022-03-15T13:48:26.462" v="721" actId="20577"/>
          <ac:spMkLst>
            <pc:docMk/>
            <pc:sldMk cId="2333221419" sldId="588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9009D7EB-F67C-E3BA-5170-76BC73631961}" dt="2022-03-15T13:48:54.104" v="727"/>
          <ac:spMkLst>
            <pc:docMk/>
            <pc:sldMk cId="2333221419" sldId="588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3:48:42.041" v="723"/>
          <ac:spMkLst>
            <pc:docMk/>
            <pc:sldMk cId="2333221419" sldId="588"/>
            <ac:spMk id="4" creationId="{249A26B6-9DEE-4D6F-93C8-802B7D5E2B9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4:02:01.437" v="907"/>
          <ac:spMkLst>
            <pc:docMk/>
            <pc:sldMk cId="2333221419" sldId="588"/>
            <ac:spMk id="5" creationId="{8B0C6463-7C7A-4A1F-9E49-790C07ECBB8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3:48:51.229" v="726"/>
          <ac:spMkLst>
            <pc:docMk/>
            <pc:sldMk cId="2333221419" sldId="588"/>
            <ac:spMk id="9" creationId="{7FF2A348-CAF7-44E8-A088-D6A2106A6AAE}"/>
          </ac:spMkLst>
        </pc:spChg>
        <pc:spChg chg="add del mod">
          <ac:chgData name="Kochnev Kirill Romanovich" userId="S::kkochnev@ozon.ru::7ec233ba-5f4f-4279-8e83-e6b3ebb77aee" providerId="AD" clId="Web-{9009D7EB-F67C-E3BA-5170-76BC73631961}" dt="2022-03-15T13:48:56.182" v="729"/>
          <ac:spMkLst>
            <pc:docMk/>
            <pc:sldMk cId="2333221419" sldId="588"/>
            <ac:spMk id="11" creationId="{5A9DC926-BE4F-45AF-9D81-DD0B4942548A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4:01:57.843" v="906" actId="20577"/>
          <ac:spMkLst>
            <pc:docMk/>
            <pc:sldMk cId="2333221419" sldId="588"/>
            <ac:spMk id="13" creationId="{310395C5-55BD-4456-9F10-8F77D766F4F8}"/>
          </ac:spMkLst>
        </pc:spChg>
      </pc:sldChg>
      <pc:sldChg chg="modSp">
        <pc:chgData name="Kochnev Kirill Romanovich" userId="S::kkochnev@ozon.ru::7ec233ba-5f4f-4279-8e83-e6b3ebb77aee" providerId="AD" clId="Web-{9009D7EB-F67C-E3BA-5170-76BC73631961}" dt="2022-03-15T12:02:03.729" v="189" actId="20577"/>
        <pc:sldMkLst>
          <pc:docMk/>
          <pc:sldMk cId="2111282506" sldId="591"/>
        </pc:sldMkLst>
        <pc:spChg chg="mod">
          <ac:chgData name="Kochnev Kirill Romanovich" userId="S::kkochnev@ozon.ru::7ec233ba-5f4f-4279-8e83-e6b3ebb77aee" providerId="AD" clId="Web-{9009D7EB-F67C-E3BA-5170-76BC73631961}" dt="2022-03-15T12:02:03.729" v="189" actId="20577"/>
          <ac:spMkLst>
            <pc:docMk/>
            <pc:sldMk cId="2111282506" sldId="591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9009D7EB-F67C-E3BA-5170-76BC73631961}" dt="2022-03-15T12:08:19.924" v="388" actId="20577"/>
        <pc:sldMkLst>
          <pc:docMk/>
          <pc:sldMk cId="3114223725" sldId="592"/>
        </pc:sldMkLst>
        <pc:spChg chg="mod">
          <ac:chgData name="Kochnev Kirill Romanovich" userId="S::kkochnev@ozon.ru::7ec233ba-5f4f-4279-8e83-e6b3ebb77aee" providerId="AD" clId="Web-{9009D7EB-F67C-E3BA-5170-76BC73631961}" dt="2022-03-15T12:01:39.213" v="184" actId="20577"/>
          <ac:spMkLst>
            <pc:docMk/>
            <pc:sldMk cId="3114223725" sldId="59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2:04:23.076" v="347" actId="20577"/>
          <ac:spMkLst>
            <pc:docMk/>
            <pc:sldMk cId="3114223725" sldId="592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2:03:37.137" v="305"/>
          <ac:spMkLst>
            <pc:docMk/>
            <pc:sldMk cId="3114223725" sldId="592"/>
            <ac:spMk id="6" creationId="{588115C4-6D3C-40A0-8320-0F2019B84AD9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2:08:19.924" v="388" actId="20577"/>
          <ac:spMkLst>
            <pc:docMk/>
            <pc:sldMk cId="3114223725" sldId="592"/>
            <ac:spMk id="10" creationId="{B09B5B5C-C8F9-4B60-9225-371B6C1E9643}"/>
          </ac:spMkLst>
        </pc:spChg>
        <pc:picChg chg="add del">
          <ac:chgData name="Kochnev Kirill Romanovich" userId="S::kkochnev@ozon.ru::7ec233ba-5f4f-4279-8e83-e6b3ebb77aee" providerId="AD" clId="Web-{9009D7EB-F67C-E3BA-5170-76BC73631961}" dt="2022-03-15T12:04:10.747" v="337"/>
          <ac:picMkLst>
            <pc:docMk/>
            <pc:sldMk cId="3114223725" sldId="592"/>
            <ac:picMk id="8" creationId="{D3CF3B3B-D044-4402-8625-7A0A50885640}"/>
          </ac:picMkLst>
        </pc:picChg>
      </pc:sldChg>
      <pc:sldChg chg="delSp modSp add replId">
        <pc:chgData name="Kochnev Kirill Romanovich" userId="S::kkochnev@ozon.ru::7ec233ba-5f4f-4279-8e83-e6b3ebb77aee" providerId="AD" clId="Web-{9009D7EB-F67C-E3BA-5170-76BC73631961}" dt="2022-03-15T12:37:51.833" v="710" actId="20577"/>
        <pc:sldMkLst>
          <pc:docMk/>
          <pc:sldMk cId="2914742764" sldId="593"/>
        </pc:sldMkLst>
        <pc:spChg chg="mod">
          <ac:chgData name="Kochnev Kirill Romanovich" userId="S::kkochnev@ozon.ru::7ec233ba-5f4f-4279-8e83-e6b3ebb77aee" providerId="AD" clId="Web-{9009D7EB-F67C-E3BA-5170-76BC73631961}" dt="2022-03-15T12:17:04.887" v="483" actId="20577"/>
          <ac:spMkLst>
            <pc:docMk/>
            <pc:sldMk cId="2914742764" sldId="59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2:37:51.833" v="710" actId="20577"/>
          <ac:spMkLst>
            <pc:docMk/>
            <pc:sldMk cId="2914742764" sldId="593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9009D7EB-F67C-E3BA-5170-76BC73631961}" dt="2022-03-15T12:17:06.996" v="484"/>
          <ac:spMkLst>
            <pc:docMk/>
            <pc:sldMk cId="2914742764" sldId="593"/>
            <ac:spMk id="10" creationId="{B09B5B5C-C8F9-4B60-9225-371B6C1E9643}"/>
          </ac:spMkLst>
        </pc:spChg>
      </pc:sldChg>
      <pc:sldChg chg="modSp add del replId">
        <pc:chgData name="Kochnev Kirill Romanovich" userId="S::kkochnev@ozon.ru::7ec233ba-5f4f-4279-8e83-e6b3ebb77aee" providerId="AD" clId="Web-{9009D7EB-F67C-E3BA-5170-76BC73631961}" dt="2022-03-15T12:16:46.184" v="467"/>
        <pc:sldMkLst>
          <pc:docMk/>
          <pc:sldMk cId="3783192557" sldId="593"/>
        </pc:sldMkLst>
        <pc:spChg chg="mod">
          <ac:chgData name="Kochnev Kirill Romanovich" userId="S::kkochnev@ozon.ru::7ec233ba-5f4f-4279-8e83-e6b3ebb77aee" providerId="AD" clId="Web-{9009D7EB-F67C-E3BA-5170-76BC73631961}" dt="2022-03-15T12:16:44.137" v="466" actId="20577"/>
          <ac:spMkLst>
            <pc:docMk/>
            <pc:sldMk cId="3783192557" sldId="593"/>
            <ac:spMk id="2" creationId="{00000000-0000-0000-0000-000000000000}"/>
          </ac:spMkLst>
        </pc:spChg>
      </pc:sldChg>
      <pc:sldChg chg="addSp modSp add">
        <pc:chgData name="Kochnev Kirill Romanovich" userId="S::kkochnev@ozon.ru::7ec233ba-5f4f-4279-8e83-e6b3ebb77aee" providerId="AD" clId="Web-{9009D7EB-F67C-E3BA-5170-76BC73631961}" dt="2022-03-15T13:48:12.212" v="716" actId="1076"/>
        <pc:sldMkLst>
          <pc:docMk/>
          <pc:sldMk cId="3089920907" sldId="594"/>
        </pc:sldMkLst>
        <pc:spChg chg="mod">
          <ac:chgData name="Kochnev Kirill Romanovich" userId="S::kkochnev@ozon.ru::7ec233ba-5f4f-4279-8e83-e6b3ebb77aee" providerId="AD" clId="Web-{9009D7EB-F67C-E3BA-5170-76BC73631961}" dt="2022-03-15T13:48:03.462" v="712" actId="14100"/>
          <ac:spMkLst>
            <pc:docMk/>
            <pc:sldMk cId="3089920907" sldId="594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9009D7EB-F67C-E3BA-5170-76BC73631961}" dt="2022-03-15T13:48:12.212" v="716" actId="1076"/>
          <ac:picMkLst>
            <pc:docMk/>
            <pc:sldMk cId="3089920907" sldId="594"/>
            <ac:picMk id="6" creationId="{2AA2907F-E9DD-4A07-A012-5FDF3E184573}"/>
          </ac:picMkLst>
        </pc:picChg>
      </pc:sldChg>
      <pc:sldChg chg="add ord replId">
        <pc:chgData name="Kochnev Kirill Romanovich" userId="S::kkochnev@ozon.ru::7ec233ba-5f4f-4279-8e83-e6b3ebb77aee" providerId="AD" clId="Web-{9009D7EB-F67C-E3BA-5170-76BC73631961}" dt="2022-03-15T14:04:17.706" v="912"/>
        <pc:sldMkLst>
          <pc:docMk/>
          <pc:sldMk cId="1585856917" sldId="595"/>
        </pc:sldMkLst>
      </pc:sldChg>
      <pc:sldChg chg="addSp delSp modSp add replId">
        <pc:chgData name="Kochnev Kirill Romanovich" userId="S::kkochnev@ozon.ru::7ec233ba-5f4f-4279-8e83-e6b3ebb77aee" providerId="AD" clId="Web-{9009D7EB-F67C-E3BA-5170-76BC73631961}" dt="2022-03-15T14:25:53.553" v="1315" actId="20577"/>
        <pc:sldMkLst>
          <pc:docMk/>
          <pc:sldMk cId="3102751675" sldId="596"/>
        </pc:sldMkLst>
        <pc:spChg chg="mod">
          <ac:chgData name="Kochnev Kirill Romanovich" userId="S::kkochnev@ozon.ru::7ec233ba-5f4f-4279-8e83-e6b3ebb77aee" providerId="AD" clId="Web-{9009D7EB-F67C-E3BA-5170-76BC73631961}" dt="2022-03-15T14:05:15.724" v="919" actId="20577"/>
          <ac:spMkLst>
            <pc:docMk/>
            <pc:sldMk cId="3102751675" sldId="596"/>
            <ac:spMk id="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4:25:53.553" v="1315" actId="20577"/>
          <ac:spMkLst>
            <pc:docMk/>
            <pc:sldMk cId="3102751675" sldId="596"/>
            <ac:spMk id="3" creationId="{CF318004-3E56-4822-AAFB-C8ED9B830283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4:16:30.882" v="1142" actId="1076"/>
          <ac:spMkLst>
            <pc:docMk/>
            <pc:sldMk cId="3102751675" sldId="596"/>
            <ac:spMk id="4" creationId="{DAA929CB-EDB0-4BD6-A47F-BA2F7259EBDB}"/>
          </ac:spMkLst>
        </pc:spChg>
        <pc:spChg chg="del">
          <ac:chgData name="Kochnev Kirill Romanovich" userId="S::kkochnev@ozon.ru::7ec233ba-5f4f-4279-8e83-e6b3ebb77aee" providerId="AD" clId="Web-{9009D7EB-F67C-E3BA-5170-76BC73631961}" dt="2022-03-15T14:05:18.052" v="920"/>
          <ac:spMkLst>
            <pc:docMk/>
            <pc:sldMk cId="3102751675" sldId="596"/>
            <ac:spMk id="13" creationId="{310395C5-55BD-4456-9F10-8F77D766F4F8}"/>
          </ac:spMkLst>
        </pc:spChg>
      </pc:sldChg>
      <pc:sldChg chg="modSp add ord replId">
        <pc:chgData name="Kochnev Kirill Romanovich" userId="S::kkochnev@ozon.ru::7ec233ba-5f4f-4279-8e83-e6b3ebb77aee" providerId="AD" clId="Web-{9009D7EB-F67C-E3BA-5170-76BC73631961}" dt="2022-03-15T14:29:07.199" v="1322" actId="20577"/>
        <pc:sldMkLst>
          <pc:docMk/>
          <pc:sldMk cId="3183456815" sldId="597"/>
        </pc:sldMkLst>
        <pc:spChg chg="mod">
          <ac:chgData name="Kochnev Kirill Romanovich" userId="S::kkochnev@ozon.ru::7ec233ba-5f4f-4279-8e83-e6b3ebb77aee" providerId="AD" clId="Web-{9009D7EB-F67C-E3BA-5170-76BC73631961}" dt="2022-03-15T14:29:07.199" v="1322" actId="20577"/>
          <ac:spMkLst>
            <pc:docMk/>
            <pc:sldMk cId="3183456815" sldId="597"/>
            <ac:spMk id="2" creationId="{00000000-0000-0000-0000-000000000000}"/>
          </ac:spMkLst>
        </pc:spChg>
      </pc:sldChg>
      <pc:sldChg chg="addSp delSp modSp add ord">
        <pc:chgData name="Kochnev Kirill Romanovich" userId="S::kkochnev@ozon.ru::7ec233ba-5f4f-4279-8e83-e6b3ebb77aee" providerId="AD" clId="Web-{9009D7EB-F67C-E3BA-5170-76BC73631961}" dt="2022-03-15T14:34:05.332" v="1473" actId="20577"/>
        <pc:sldMkLst>
          <pc:docMk/>
          <pc:sldMk cId="3059701533" sldId="598"/>
        </pc:sldMkLst>
        <pc:spChg chg="mod">
          <ac:chgData name="Kochnev Kirill Romanovich" userId="S::kkochnev@ozon.ru::7ec233ba-5f4f-4279-8e83-e6b3ebb77aee" providerId="AD" clId="Web-{9009D7EB-F67C-E3BA-5170-76BC73631961}" dt="2022-03-15T14:32:08.610" v="1331" actId="20577"/>
          <ac:spMkLst>
            <pc:docMk/>
            <pc:sldMk cId="3059701533" sldId="59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4:34:05.332" v="1473" actId="20577"/>
          <ac:spMkLst>
            <pc:docMk/>
            <pc:sldMk cId="3059701533" sldId="598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4:32:48.002" v="1353"/>
          <ac:spMkLst>
            <pc:docMk/>
            <pc:sldMk cId="3059701533" sldId="598"/>
            <ac:spMk id="5" creationId="{66B88C84-846F-41E9-8550-9C8A6F24C8E0}"/>
          </ac:spMkLst>
        </pc:spChg>
        <pc:picChg chg="add mod">
          <ac:chgData name="Kochnev Kirill Romanovich" userId="S::kkochnev@ozon.ru::7ec233ba-5f4f-4279-8e83-e6b3ebb77aee" providerId="AD" clId="Web-{9009D7EB-F67C-E3BA-5170-76BC73631961}" dt="2022-03-15T14:33:21.440" v="1401" actId="1076"/>
          <ac:picMkLst>
            <pc:docMk/>
            <pc:sldMk cId="3059701533" sldId="598"/>
            <ac:picMk id="4" creationId="{2E249453-CA80-4D65-92F1-4F2FADAC2E8A}"/>
          </ac:picMkLst>
        </pc:picChg>
      </pc:sldChg>
      <pc:sldChg chg="addSp delSp modSp add">
        <pc:chgData name="Kochnev Kirill Romanovich" userId="S::kkochnev@ozon.ru::7ec233ba-5f4f-4279-8e83-e6b3ebb77aee" providerId="AD" clId="Web-{9009D7EB-F67C-E3BA-5170-76BC73631961}" dt="2022-03-15T14:37:06.024" v="1556" actId="20577"/>
        <pc:sldMkLst>
          <pc:docMk/>
          <pc:sldMk cId="20643223" sldId="599"/>
        </pc:sldMkLst>
        <pc:spChg chg="mod">
          <ac:chgData name="Kochnev Kirill Romanovich" userId="S::kkochnev@ozon.ru::7ec233ba-5f4f-4279-8e83-e6b3ebb77aee" providerId="AD" clId="Web-{9009D7EB-F67C-E3BA-5170-76BC73631961}" dt="2022-03-15T14:37:06.024" v="1556" actId="20577"/>
          <ac:spMkLst>
            <pc:docMk/>
            <pc:sldMk cId="20643223" sldId="59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4:36:49.211" v="1548" actId="20577"/>
          <ac:spMkLst>
            <pc:docMk/>
            <pc:sldMk cId="20643223" sldId="59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9009D7EB-F67C-E3BA-5170-76BC73631961}" dt="2022-03-15T14:35:16.302" v="1483"/>
          <ac:picMkLst>
            <pc:docMk/>
            <pc:sldMk cId="20643223" sldId="599"/>
            <ac:picMk id="4" creationId="{2E249453-CA80-4D65-92F1-4F2FADAC2E8A}"/>
          </ac:picMkLst>
        </pc:picChg>
        <pc:picChg chg="add mod">
          <ac:chgData name="Kochnev Kirill Romanovich" userId="S::kkochnev@ozon.ru::7ec233ba-5f4f-4279-8e83-e6b3ebb77aee" providerId="AD" clId="Web-{9009D7EB-F67C-E3BA-5170-76BC73631961}" dt="2022-03-15T14:36:57.789" v="1554" actId="14100"/>
          <ac:picMkLst>
            <pc:docMk/>
            <pc:sldMk cId="20643223" sldId="599"/>
            <ac:picMk id="5" creationId="{300D83C9-A7A1-4938-83BA-F02F7FBDFD8D}"/>
          </ac:picMkLst>
        </pc:picChg>
      </pc:sldChg>
      <pc:sldChg chg="add del replId">
        <pc:chgData name="Kochnev Kirill Romanovich" userId="S::kkochnev@ozon.ru::7ec233ba-5f4f-4279-8e83-e6b3ebb77aee" providerId="AD" clId="Web-{9009D7EB-F67C-E3BA-5170-76BC73631961}" dt="2022-03-15T14:36:08.897" v="1543"/>
        <pc:sldMkLst>
          <pc:docMk/>
          <pc:sldMk cId="1356403674" sldId="600"/>
        </pc:sldMkLst>
      </pc:sldChg>
      <pc:sldChg chg="modSp add ord replId">
        <pc:chgData name="Kochnev Kirill Romanovich" userId="S::kkochnev@ozon.ru::7ec233ba-5f4f-4279-8e83-e6b3ebb77aee" providerId="AD" clId="Web-{9009D7EB-F67C-E3BA-5170-76BC73631961}" dt="2022-03-15T14:36:16.507" v="1546" actId="20577"/>
        <pc:sldMkLst>
          <pc:docMk/>
          <pc:sldMk cId="3332399135" sldId="600"/>
        </pc:sldMkLst>
        <pc:spChg chg="mod">
          <ac:chgData name="Kochnev Kirill Romanovich" userId="S::kkochnev@ozon.ru::7ec233ba-5f4f-4279-8e83-e6b3ebb77aee" providerId="AD" clId="Web-{9009D7EB-F67C-E3BA-5170-76BC73631961}" dt="2022-03-15T14:36:16.507" v="1546" actId="20577"/>
          <ac:spMkLst>
            <pc:docMk/>
            <pc:sldMk cId="3332399135" sldId="600"/>
            <ac:spMk id="2" creationId="{00000000-0000-0000-0000-000000000000}"/>
          </ac:spMkLst>
        </pc:spChg>
      </pc:sldChg>
      <pc:sldChg chg="add del">
        <pc:chgData name="Kochnev Kirill Romanovich" userId="S::kkochnev@ozon.ru::7ec233ba-5f4f-4279-8e83-e6b3ebb77aee" providerId="AD" clId="Web-{9009D7EB-F67C-E3BA-5170-76BC73631961}" dt="2022-03-15T14:35:39.490" v="1541"/>
        <pc:sldMkLst>
          <pc:docMk/>
          <pc:sldMk cId="4095771712" sldId="600"/>
        </pc:sldMkLst>
      </pc:sldChg>
      <pc:sldChg chg="delSp modSp add replId">
        <pc:chgData name="Kochnev Kirill Romanovich" userId="S::kkochnev@ozon.ru::7ec233ba-5f4f-4279-8e83-e6b3ebb77aee" providerId="AD" clId="Web-{9009D7EB-F67C-E3BA-5170-76BC73631961}" dt="2022-03-15T17:33:56.150" v="1858" actId="20577"/>
        <pc:sldMkLst>
          <pc:docMk/>
          <pc:sldMk cId="140231617" sldId="601"/>
        </pc:sldMkLst>
        <pc:spChg chg="mod">
          <ac:chgData name="Kochnev Kirill Romanovich" userId="S::kkochnev@ozon.ru::7ec233ba-5f4f-4279-8e83-e6b3ebb77aee" providerId="AD" clId="Web-{9009D7EB-F67C-E3BA-5170-76BC73631961}" dt="2022-03-15T14:59:05.637" v="1580" actId="20577"/>
          <ac:spMkLst>
            <pc:docMk/>
            <pc:sldMk cId="140231617" sldId="60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7:33:56.150" v="1858" actId="20577"/>
          <ac:spMkLst>
            <pc:docMk/>
            <pc:sldMk cId="140231617" sldId="601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9009D7EB-F67C-E3BA-5170-76BC73631961}" dt="2022-03-15T14:37:17.696" v="1560"/>
          <ac:picMkLst>
            <pc:docMk/>
            <pc:sldMk cId="140231617" sldId="601"/>
            <ac:picMk id="5" creationId="{300D83C9-A7A1-4938-83BA-F02F7FBDFD8D}"/>
          </ac:picMkLst>
        </pc:picChg>
      </pc:sldChg>
      <pc:sldChg chg="add replId">
        <pc:chgData name="Kochnev Kirill Romanovich" userId="S::kkochnev@ozon.ru::7ec233ba-5f4f-4279-8e83-e6b3ebb77aee" providerId="AD" clId="Web-{9009D7EB-F67C-E3BA-5170-76BC73631961}" dt="2022-03-15T14:58:54.793" v="1561"/>
        <pc:sldMkLst>
          <pc:docMk/>
          <pc:sldMk cId="190733109" sldId="602"/>
        </pc:sldMkLst>
      </pc:sldChg>
    </pc:docChg>
  </pc:docChgLst>
  <pc:docChgLst>
    <pc:chgData name="Kochnev Kirill Romanovich" userId="S::kkochnev@ozon.ru::7ec233ba-5f4f-4279-8e83-e6b3ebb77aee" providerId="AD" clId="Web-{6826937E-372C-812A-92CD-2721160CCB44}"/>
    <pc:docChg chg="addSld delSld modSld sldOrd modSection">
      <pc:chgData name="Kochnev Kirill Romanovich" userId="S::kkochnev@ozon.ru::7ec233ba-5f4f-4279-8e83-e6b3ebb77aee" providerId="AD" clId="Web-{6826937E-372C-812A-92CD-2721160CCB44}" dt="2022-03-17T23:24:16.027" v="1435"/>
      <pc:docMkLst>
        <pc:docMk/>
      </pc:docMkLst>
      <pc:sldChg chg="del">
        <pc:chgData name="Kochnev Kirill Romanovich" userId="S::kkochnev@ozon.ru::7ec233ba-5f4f-4279-8e83-e6b3ebb77aee" providerId="AD" clId="Web-{6826937E-372C-812A-92CD-2721160CCB44}" dt="2022-03-17T21:38:47.402" v="2"/>
        <pc:sldMkLst>
          <pc:docMk/>
          <pc:sldMk cId="1249445619" sldId="490"/>
        </pc:sldMkLst>
      </pc:sldChg>
      <pc:sldChg chg="del">
        <pc:chgData name="Kochnev Kirill Romanovich" userId="S::kkochnev@ozon.ru::7ec233ba-5f4f-4279-8e83-e6b3ebb77aee" providerId="AD" clId="Web-{6826937E-372C-812A-92CD-2721160CCB44}" dt="2022-03-17T21:38:47.402" v="1"/>
        <pc:sldMkLst>
          <pc:docMk/>
          <pc:sldMk cId="1997524613" sldId="492"/>
        </pc:sldMkLst>
      </pc:sldChg>
      <pc:sldChg chg="del">
        <pc:chgData name="Kochnev Kirill Romanovich" userId="S::kkochnev@ozon.ru::7ec233ba-5f4f-4279-8e83-e6b3ebb77aee" providerId="AD" clId="Web-{6826937E-372C-812A-92CD-2721160CCB44}" dt="2022-03-17T21:38:52.731" v="4"/>
        <pc:sldMkLst>
          <pc:docMk/>
          <pc:sldMk cId="3852414659" sldId="549"/>
        </pc:sldMkLst>
      </pc:sldChg>
      <pc:sldChg chg="modSp">
        <pc:chgData name="Kochnev Kirill Romanovich" userId="S::kkochnev@ozon.ru::7ec233ba-5f4f-4279-8e83-e6b3ebb77aee" providerId="AD" clId="Web-{6826937E-372C-812A-92CD-2721160CCB44}" dt="2022-03-17T22:02:20.125" v="14" actId="20577"/>
        <pc:sldMkLst>
          <pc:docMk/>
          <pc:sldMk cId="3845841267" sldId="560"/>
        </pc:sldMkLst>
        <pc:spChg chg="mod">
          <ac:chgData name="Kochnev Kirill Romanovich" userId="S::kkochnev@ozon.ru::7ec233ba-5f4f-4279-8e83-e6b3ebb77aee" providerId="AD" clId="Web-{6826937E-372C-812A-92CD-2721160CCB44}" dt="2022-03-17T22:02:20.125" v="14" actId="20577"/>
          <ac:spMkLst>
            <pc:docMk/>
            <pc:sldMk cId="3845841267" sldId="560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6826937E-372C-812A-92CD-2721160CCB44}" dt="2022-03-17T21:38:50.715" v="3"/>
        <pc:sldMkLst>
          <pc:docMk/>
          <pc:sldMk cId="2915790022" sldId="621"/>
        </pc:sldMkLst>
      </pc:sldChg>
      <pc:sldChg chg="addSp delSp modSp">
        <pc:chgData name="Kochnev Kirill Romanovich" userId="S::kkochnev@ozon.ru::7ec233ba-5f4f-4279-8e83-e6b3ebb77aee" providerId="AD" clId="Web-{6826937E-372C-812A-92CD-2721160CCB44}" dt="2022-03-17T22:22:45.802" v="309" actId="1076"/>
        <pc:sldMkLst>
          <pc:docMk/>
          <pc:sldMk cId="216101910" sldId="634"/>
        </pc:sldMkLst>
        <pc:spChg chg="mod">
          <ac:chgData name="Kochnev Kirill Romanovich" userId="S::kkochnev@ozon.ru::7ec233ba-5f4f-4279-8e83-e6b3ebb77aee" providerId="AD" clId="Web-{6826937E-372C-812A-92CD-2721160CCB44}" dt="2022-03-17T22:17:11.296" v="305" actId="20577"/>
          <ac:spMkLst>
            <pc:docMk/>
            <pc:sldMk cId="216101910" sldId="634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6826937E-372C-812A-92CD-2721160CCB44}" dt="2022-03-17T22:13:45.371" v="74"/>
          <ac:picMkLst>
            <pc:docMk/>
            <pc:sldMk cId="216101910" sldId="634"/>
            <ac:picMk id="3" creationId="{9C3B982E-9A6C-40C8-9E78-F0DE2D87AC70}"/>
          </ac:picMkLst>
        </pc:picChg>
        <pc:picChg chg="add mod">
          <ac:chgData name="Kochnev Kirill Romanovich" userId="S::kkochnev@ozon.ru::7ec233ba-5f4f-4279-8e83-e6b3ebb77aee" providerId="AD" clId="Web-{6826937E-372C-812A-92CD-2721160CCB44}" dt="2022-03-17T22:22:45.802" v="309" actId="1076"/>
          <ac:picMkLst>
            <pc:docMk/>
            <pc:sldMk cId="216101910" sldId="634"/>
            <ac:picMk id="6" creationId="{4BB849CA-AC8A-4562-B955-8D9F72FA8233}"/>
          </ac:picMkLst>
        </pc:picChg>
      </pc:sldChg>
      <pc:sldChg chg="addSp modSp ord">
        <pc:chgData name="Kochnev Kirill Romanovich" userId="S::kkochnev@ozon.ru::7ec233ba-5f4f-4279-8e83-e6b3ebb77aee" providerId="AD" clId="Web-{6826937E-372C-812A-92CD-2721160CCB44}" dt="2022-03-17T23:22:21.806" v="1429" actId="14100"/>
        <pc:sldMkLst>
          <pc:docMk/>
          <pc:sldMk cId="842840248" sldId="635"/>
        </pc:sldMkLst>
        <pc:spChg chg="mod">
          <ac:chgData name="Kochnev Kirill Romanovich" userId="S::kkochnev@ozon.ru::7ec233ba-5f4f-4279-8e83-e6b3ebb77aee" providerId="AD" clId="Web-{6826937E-372C-812A-92CD-2721160CCB44}" dt="2022-03-17T23:21:45.868" v="1426" actId="14100"/>
          <ac:spMkLst>
            <pc:docMk/>
            <pc:sldMk cId="842840248" sldId="635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3:22:21.806" v="1429" actId="14100"/>
          <ac:picMkLst>
            <pc:docMk/>
            <pc:sldMk cId="842840248" sldId="635"/>
            <ac:picMk id="3" creationId="{27081F60-D91C-425C-B7D9-3BDDA6112ED3}"/>
          </ac:picMkLst>
        </pc:picChg>
      </pc:sldChg>
      <pc:sldChg chg="addSp delSp modSp add ord">
        <pc:chgData name="Kochnev Kirill Romanovich" userId="S::kkochnev@ozon.ru::7ec233ba-5f4f-4279-8e83-e6b3ebb77aee" providerId="AD" clId="Web-{6826937E-372C-812A-92CD-2721160CCB44}" dt="2022-03-17T23:02:49.357" v="814"/>
        <pc:sldMkLst>
          <pc:docMk/>
          <pc:sldMk cId="2063087642" sldId="640"/>
        </pc:sldMkLst>
        <pc:spChg chg="mod">
          <ac:chgData name="Kochnev Kirill Romanovich" userId="S::kkochnev@ozon.ru::7ec233ba-5f4f-4279-8e83-e6b3ebb77aee" providerId="AD" clId="Web-{6826937E-372C-812A-92CD-2721160CCB44}" dt="2022-03-17T23:02:11.372" v="789" actId="20577"/>
          <ac:spMkLst>
            <pc:docMk/>
            <pc:sldMk cId="2063087642" sldId="64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6826937E-372C-812A-92CD-2721160CCB44}" dt="2022-03-17T23:02:49.357" v="814"/>
          <ac:spMkLst>
            <pc:docMk/>
            <pc:sldMk cId="2063087642" sldId="640"/>
            <ac:spMk id="6" creationId="{53FE3F3A-4258-4954-9770-B20EC9A5B58A}"/>
          </ac:spMkLst>
        </pc:spChg>
        <pc:spChg chg="mod">
          <ac:chgData name="Kochnev Kirill Romanovich" userId="S::kkochnev@ozon.ru::7ec233ba-5f4f-4279-8e83-e6b3ebb77aee" providerId="AD" clId="Web-{6826937E-372C-812A-92CD-2721160CCB44}" dt="2022-03-17T23:00:57.027" v="759" actId="20577"/>
          <ac:spMkLst>
            <pc:docMk/>
            <pc:sldMk cId="2063087642" sldId="640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3:01:04.199" v="763" actId="1076"/>
          <ac:picMkLst>
            <pc:docMk/>
            <pc:sldMk cId="2063087642" sldId="640"/>
            <ac:picMk id="3" creationId="{DA873019-73F6-41F4-938D-986E364266BF}"/>
          </ac:picMkLst>
        </pc:picChg>
      </pc:sldChg>
      <pc:sldChg chg="addSp delSp modSp add replId">
        <pc:chgData name="Kochnev Kirill Romanovich" userId="S::kkochnev@ozon.ru::7ec233ba-5f4f-4279-8e83-e6b3ebb77aee" providerId="AD" clId="Web-{6826937E-372C-812A-92CD-2721160CCB44}" dt="2022-03-17T22:36:45.377" v="544" actId="20577"/>
        <pc:sldMkLst>
          <pc:docMk/>
          <pc:sldMk cId="2507756624" sldId="641"/>
        </pc:sldMkLst>
        <pc:spChg chg="mod">
          <ac:chgData name="Kochnev Kirill Romanovich" userId="S::kkochnev@ozon.ru::7ec233ba-5f4f-4279-8e83-e6b3ebb77aee" providerId="AD" clId="Web-{6826937E-372C-812A-92CD-2721160CCB44}" dt="2022-03-17T22:36:45.377" v="544" actId="20577"/>
          <ac:spMkLst>
            <pc:docMk/>
            <pc:sldMk cId="2507756624" sldId="641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2:35:54.767" v="440" actId="14100"/>
          <ac:picMkLst>
            <pc:docMk/>
            <pc:sldMk cId="2507756624" sldId="641"/>
            <ac:picMk id="3" creationId="{1A4C13FE-ADF8-44A8-BCED-CF9544E9F0E7}"/>
          </ac:picMkLst>
        </pc:picChg>
        <pc:picChg chg="del">
          <ac:chgData name="Kochnev Kirill Romanovich" userId="S::kkochnev@ozon.ru::7ec233ba-5f4f-4279-8e83-e6b3ebb77aee" providerId="AD" clId="Web-{6826937E-372C-812A-92CD-2721160CCB44}" dt="2022-03-17T22:24:00.381" v="436"/>
          <ac:picMkLst>
            <pc:docMk/>
            <pc:sldMk cId="2507756624" sldId="641"/>
            <ac:picMk id="6" creationId="{4BB849CA-AC8A-4562-B955-8D9F72FA8233}"/>
          </ac:picMkLst>
        </pc:picChg>
      </pc:sldChg>
      <pc:sldChg chg="add del replId">
        <pc:chgData name="Kochnev Kirill Romanovich" userId="S::kkochnev@ozon.ru::7ec233ba-5f4f-4279-8e83-e6b3ebb77aee" providerId="AD" clId="Web-{6826937E-372C-812A-92CD-2721160CCB44}" dt="2022-03-17T23:02:15.747" v="790"/>
        <pc:sldMkLst>
          <pc:docMk/>
          <pc:sldMk cId="1989099085" sldId="642"/>
        </pc:sldMkLst>
      </pc:sldChg>
      <pc:sldChg chg="addSp delSp modSp add">
        <pc:chgData name="Kochnev Kirill Romanovich" userId="S::kkochnev@ozon.ru::7ec233ba-5f4f-4279-8e83-e6b3ebb77aee" providerId="AD" clId="Web-{6826937E-372C-812A-92CD-2721160CCB44}" dt="2022-03-17T23:09:06.041" v="1138" actId="20577"/>
        <pc:sldMkLst>
          <pc:docMk/>
          <pc:sldMk cId="2817905874" sldId="642"/>
        </pc:sldMkLst>
        <pc:spChg chg="mod">
          <ac:chgData name="Kochnev Kirill Romanovich" userId="S::kkochnev@ozon.ru::7ec233ba-5f4f-4279-8e83-e6b3ebb77aee" providerId="AD" clId="Web-{6826937E-372C-812A-92CD-2721160CCB44}" dt="2022-03-17T23:02:24.778" v="796" actId="20577"/>
          <ac:spMkLst>
            <pc:docMk/>
            <pc:sldMk cId="2817905874" sldId="642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6826937E-372C-812A-92CD-2721160CCB44}" dt="2022-03-17T23:02:29.154" v="800"/>
          <ac:spMkLst>
            <pc:docMk/>
            <pc:sldMk cId="2817905874" sldId="642"/>
            <ac:spMk id="6" creationId="{53FE3F3A-4258-4954-9770-B20EC9A5B58A}"/>
          </ac:spMkLst>
        </pc:spChg>
        <pc:spChg chg="mod">
          <ac:chgData name="Kochnev Kirill Romanovich" userId="S::kkochnev@ozon.ru::7ec233ba-5f4f-4279-8e83-e6b3ebb77aee" providerId="AD" clId="Web-{6826937E-372C-812A-92CD-2721160CCB44}" dt="2022-03-17T23:09:06.041" v="1138" actId="20577"/>
          <ac:spMkLst>
            <pc:docMk/>
            <pc:sldMk cId="2817905874" sldId="642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6826937E-372C-812A-92CD-2721160CCB44}" dt="2022-03-17T23:02:25.716" v="797"/>
          <ac:picMkLst>
            <pc:docMk/>
            <pc:sldMk cId="2817905874" sldId="642"/>
            <ac:picMk id="3" creationId="{DA873019-73F6-41F4-938D-986E364266BF}"/>
          </ac:picMkLst>
        </pc:picChg>
        <pc:picChg chg="add mod">
          <ac:chgData name="Kochnev Kirill Romanovich" userId="S::kkochnev@ozon.ru::7ec233ba-5f4f-4279-8e83-e6b3ebb77aee" providerId="AD" clId="Web-{6826937E-372C-812A-92CD-2721160CCB44}" dt="2022-03-17T23:08:10.947" v="1071" actId="1076"/>
          <ac:picMkLst>
            <pc:docMk/>
            <pc:sldMk cId="2817905874" sldId="642"/>
            <ac:picMk id="8" creationId="{608F6EF3-9095-4160-9FC4-DAAC27773466}"/>
          </ac:picMkLst>
        </pc:picChg>
      </pc:sldChg>
      <pc:sldChg chg="addSp delSp modSp add replId">
        <pc:chgData name="Kochnev Kirill Romanovich" userId="S::kkochnev@ozon.ru::7ec233ba-5f4f-4279-8e83-e6b3ebb77aee" providerId="AD" clId="Web-{6826937E-372C-812A-92CD-2721160CCB44}" dt="2022-03-17T23:14:07.062" v="1376" actId="1076"/>
        <pc:sldMkLst>
          <pc:docMk/>
          <pc:sldMk cId="493044404" sldId="643"/>
        </pc:sldMkLst>
        <pc:spChg chg="mod">
          <ac:chgData name="Kochnev Kirill Romanovich" userId="S::kkochnev@ozon.ru::7ec233ba-5f4f-4279-8e83-e6b3ebb77aee" providerId="AD" clId="Web-{6826937E-372C-812A-92CD-2721160CCB44}" dt="2022-03-17T23:08:52.119" v="1134" actId="20577"/>
          <ac:spMkLst>
            <pc:docMk/>
            <pc:sldMk cId="493044404" sldId="64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826937E-372C-812A-92CD-2721160CCB44}" dt="2022-03-17T23:11:38.325" v="1372" actId="20577"/>
          <ac:spMkLst>
            <pc:docMk/>
            <pc:sldMk cId="493044404" sldId="643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3:14:07.062" v="1376" actId="1076"/>
          <ac:picMkLst>
            <pc:docMk/>
            <pc:sldMk cId="493044404" sldId="643"/>
            <ac:picMk id="3" creationId="{08B533AD-1335-4094-A0DC-A73E963F5669}"/>
          </ac:picMkLst>
        </pc:picChg>
        <pc:picChg chg="del">
          <ac:chgData name="Kochnev Kirill Romanovich" userId="S::kkochnev@ozon.ru::7ec233ba-5f4f-4279-8e83-e6b3ebb77aee" providerId="AD" clId="Web-{6826937E-372C-812A-92CD-2721160CCB44}" dt="2022-03-17T23:08:54.010" v="1135"/>
          <ac:picMkLst>
            <pc:docMk/>
            <pc:sldMk cId="493044404" sldId="643"/>
            <ac:picMk id="8" creationId="{608F6EF3-9095-4160-9FC4-DAAC27773466}"/>
          </ac:picMkLst>
        </pc:picChg>
      </pc:sldChg>
      <pc:sldChg chg="delSp modSp add ord replId">
        <pc:chgData name="Kochnev Kirill Romanovich" userId="S::kkochnev@ozon.ru::7ec233ba-5f4f-4279-8e83-e6b3ebb77aee" providerId="AD" clId="Web-{6826937E-372C-812A-92CD-2721160CCB44}" dt="2022-03-17T23:24:16.027" v="1435"/>
        <pc:sldMkLst>
          <pc:docMk/>
          <pc:sldMk cId="2004325100" sldId="644"/>
        </pc:sldMkLst>
        <pc:spChg chg="mod">
          <ac:chgData name="Kochnev Kirill Romanovich" userId="S::kkochnev@ozon.ru::7ec233ba-5f4f-4279-8e83-e6b3ebb77aee" providerId="AD" clId="Web-{6826937E-372C-812A-92CD-2721160CCB44}" dt="2022-03-17T23:23:59.667" v="1432" actId="20577"/>
          <ac:spMkLst>
            <pc:docMk/>
            <pc:sldMk cId="2004325100" sldId="644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6826937E-372C-812A-92CD-2721160CCB44}" dt="2022-03-17T23:24:15.996" v="1434"/>
          <ac:spMkLst>
            <pc:docMk/>
            <pc:sldMk cId="2004325100" sldId="644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6826937E-372C-812A-92CD-2721160CCB44}" dt="2022-03-17T23:24:15.980" v="1433"/>
          <ac:picMkLst>
            <pc:docMk/>
            <pc:sldMk cId="2004325100" sldId="644"/>
            <ac:picMk id="3" creationId="{27081F60-D91C-425C-B7D9-3BDDA6112ED3}"/>
          </ac:picMkLst>
        </pc:picChg>
      </pc:sldChg>
    </pc:docChg>
  </pc:docChgLst>
  <pc:docChgLst>
    <pc:chgData name="Kochnev Kirill Romanovich" userId="S::kkochnev@ozon.ru::7ec233ba-5f4f-4279-8e83-e6b3ebb77aee" providerId="AD" clId="Web-{B261C81E-E0D5-C194-82DB-EACB8B4AD1F7}"/>
    <pc:docChg chg="modSld">
      <pc:chgData name="Kochnev Kirill Romanovich" userId="S::kkochnev@ozon.ru::7ec233ba-5f4f-4279-8e83-e6b3ebb77aee" providerId="AD" clId="Web-{B261C81E-E0D5-C194-82DB-EACB8B4AD1F7}" dt="2023-03-03T14:59:17.654" v="8" actId="20577"/>
      <pc:docMkLst>
        <pc:docMk/>
      </pc:docMkLst>
      <pc:sldChg chg="modSp">
        <pc:chgData name="Kochnev Kirill Romanovich" userId="S::kkochnev@ozon.ru::7ec233ba-5f4f-4279-8e83-e6b3ebb77aee" providerId="AD" clId="Web-{B261C81E-E0D5-C194-82DB-EACB8B4AD1F7}" dt="2023-03-03T14:54:23.276" v="3" actId="20577"/>
        <pc:sldMkLst>
          <pc:docMk/>
          <pc:sldMk cId="2114695234" sldId="580"/>
        </pc:sldMkLst>
        <pc:spChg chg="mod">
          <ac:chgData name="Kochnev Kirill Romanovich" userId="S::kkochnev@ozon.ru::7ec233ba-5f4f-4279-8e83-e6b3ebb77aee" providerId="AD" clId="Web-{B261C81E-E0D5-C194-82DB-EACB8B4AD1F7}" dt="2023-03-03T14:54:23.276" v="3" actId="20577"/>
          <ac:spMkLst>
            <pc:docMk/>
            <pc:sldMk cId="2114695234" sldId="580"/>
            <ac:spMk id="8" creationId="{379E9096-C692-4F4B-B59E-FDE8A3321B84}"/>
          </ac:spMkLst>
        </pc:spChg>
      </pc:sldChg>
      <pc:sldChg chg="modSp">
        <pc:chgData name="Kochnev Kirill Romanovich" userId="S::kkochnev@ozon.ru::7ec233ba-5f4f-4279-8e83-e6b3ebb77aee" providerId="AD" clId="Web-{B261C81E-E0D5-C194-82DB-EACB8B4AD1F7}" dt="2023-03-03T14:59:17.654" v="8" actId="20577"/>
        <pc:sldMkLst>
          <pc:docMk/>
          <pc:sldMk cId="940000452" sldId="582"/>
        </pc:sldMkLst>
        <pc:spChg chg="mod">
          <ac:chgData name="Kochnev Kirill Romanovich" userId="S::kkochnev@ozon.ru::7ec233ba-5f4f-4279-8e83-e6b3ebb77aee" providerId="AD" clId="Web-{B261C81E-E0D5-C194-82DB-EACB8B4AD1F7}" dt="2023-03-03T14:59:17.654" v="8" actId="20577"/>
          <ac:spMkLst>
            <pc:docMk/>
            <pc:sldMk cId="940000452" sldId="582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B261C81E-E0D5-C194-82DB-EACB8B4AD1F7}" dt="2023-03-03T14:58:52.482" v="6" actId="20577"/>
        <pc:sldMkLst>
          <pc:docMk/>
          <pc:sldMk cId="2574966562" sldId="583"/>
        </pc:sldMkLst>
        <pc:spChg chg="mod">
          <ac:chgData name="Kochnev Kirill Romanovich" userId="S::kkochnev@ozon.ru::7ec233ba-5f4f-4279-8e83-e6b3ebb77aee" providerId="AD" clId="Web-{B261C81E-E0D5-C194-82DB-EACB8B4AD1F7}" dt="2023-03-03T14:58:52.482" v="6" actId="20577"/>
          <ac:spMkLst>
            <pc:docMk/>
            <pc:sldMk cId="2574966562" sldId="583"/>
            <ac:spMk id="3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B6597A49-1623-3775-D72B-2F3C0F4BF48B}"/>
    <pc:docChg chg="modSld">
      <pc:chgData name="Kochnev Kirill Romanovich" userId="S::kkochnev@ozon.ru::7ec233ba-5f4f-4279-8e83-e6b3ebb77aee" providerId="AD" clId="Web-{B6597A49-1623-3775-D72B-2F3C0F4BF48B}" dt="2022-03-17T21:32:22.603" v="362" actId="20577"/>
      <pc:docMkLst>
        <pc:docMk/>
      </pc:docMkLst>
      <pc:sldChg chg="modSp">
        <pc:chgData name="Kochnev Kirill Romanovich" userId="S::kkochnev@ozon.ru::7ec233ba-5f4f-4279-8e83-e6b3ebb77aee" providerId="AD" clId="Web-{B6597A49-1623-3775-D72B-2F3C0F4BF48B}" dt="2022-03-17T20:36:40.952" v="5" actId="20577"/>
        <pc:sldMkLst>
          <pc:docMk/>
          <pc:sldMk cId="2971028482" sldId="630"/>
        </pc:sldMkLst>
        <pc:spChg chg="mod">
          <ac:chgData name="Kochnev Kirill Romanovich" userId="S::kkochnev@ozon.ru::7ec233ba-5f4f-4279-8e83-e6b3ebb77aee" providerId="AD" clId="Web-{B6597A49-1623-3775-D72B-2F3C0F4BF48B}" dt="2022-03-17T20:36:40.952" v="5" actId="20577"/>
          <ac:spMkLst>
            <pc:docMk/>
            <pc:sldMk cId="2971028482" sldId="630"/>
            <ac:spMk id="2" creationId="{00000000-0000-0000-0000-000000000000}"/>
          </ac:spMkLst>
        </pc:spChg>
      </pc:sldChg>
      <pc:sldChg chg="addSp modSp">
        <pc:chgData name="Kochnev Kirill Romanovich" userId="S::kkochnev@ozon.ru::7ec233ba-5f4f-4279-8e83-e6b3ebb77aee" providerId="AD" clId="Web-{B6597A49-1623-3775-D72B-2F3C0F4BF48B}" dt="2022-03-17T20:39:36.815" v="11" actId="14100"/>
        <pc:sldMkLst>
          <pc:docMk/>
          <pc:sldMk cId="2118574519" sldId="632"/>
        </pc:sldMkLst>
        <pc:picChg chg="add mod">
          <ac:chgData name="Kochnev Kirill Romanovich" userId="S::kkochnev@ozon.ru::7ec233ba-5f4f-4279-8e83-e6b3ebb77aee" providerId="AD" clId="Web-{B6597A49-1623-3775-D72B-2F3C0F4BF48B}" dt="2022-03-17T20:39:36.815" v="11" actId="14100"/>
          <ac:picMkLst>
            <pc:docMk/>
            <pc:sldMk cId="2118574519" sldId="632"/>
            <ac:picMk id="3" creationId="{77FB6349-004C-446B-B440-AA222046B978}"/>
          </ac:picMkLst>
        </pc:picChg>
      </pc:sldChg>
      <pc:sldChg chg="modSp">
        <pc:chgData name="Kochnev Kirill Romanovich" userId="S::kkochnev@ozon.ru::7ec233ba-5f4f-4279-8e83-e6b3ebb77aee" providerId="AD" clId="Web-{B6597A49-1623-3775-D72B-2F3C0F4BF48B}" dt="2022-03-17T21:29:52.006" v="161" actId="20577"/>
        <pc:sldMkLst>
          <pc:docMk/>
          <pc:sldMk cId="1015269757" sldId="633"/>
        </pc:sldMkLst>
        <pc:spChg chg="mod">
          <ac:chgData name="Kochnev Kirill Romanovich" userId="S::kkochnev@ozon.ru::7ec233ba-5f4f-4279-8e83-e6b3ebb77aee" providerId="AD" clId="Web-{B6597A49-1623-3775-D72B-2F3C0F4BF48B}" dt="2022-03-17T21:29:52.006" v="161" actId="20577"/>
          <ac:spMkLst>
            <pc:docMk/>
            <pc:sldMk cId="1015269757" sldId="633"/>
            <ac:spMk id="12" creationId="{5C27059B-86D7-4FF9-BB35-6937AF71E0B0}"/>
          </ac:spMkLst>
        </pc:spChg>
      </pc:sldChg>
      <pc:sldChg chg="delSp modSp">
        <pc:chgData name="Kochnev Kirill Romanovich" userId="S::kkochnev@ozon.ru::7ec233ba-5f4f-4279-8e83-e6b3ebb77aee" providerId="AD" clId="Web-{B6597A49-1623-3775-D72B-2F3C0F4BF48B}" dt="2022-03-17T21:32:22.603" v="362" actId="20577"/>
        <pc:sldMkLst>
          <pc:docMk/>
          <pc:sldMk cId="842840248" sldId="635"/>
        </pc:sldMkLst>
        <pc:spChg chg="mod">
          <ac:chgData name="Kochnev Kirill Romanovich" userId="S::kkochnev@ozon.ru::7ec233ba-5f4f-4279-8e83-e6b3ebb77aee" providerId="AD" clId="Web-{B6597A49-1623-3775-D72B-2F3C0F4BF48B}" dt="2022-03-17T21:32:22.603" v="362" actId="20577"/>
          <ac:spMkLst>
            <pc:docMk/>
            <pc:sldMk cId="842840248" sldId="635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B6597A49-1623-3775-D72B-2F3C0F4BF48B}" dt="2022-03-17T21:30:06.647" v="167"/>
          <ac:picMkLst>
            <pc:docMk/>
            <pc:sldMk cId="842840248" sldId="635"/>
            <ac:picMk id="3" creationId="{9C3B982E-9A6C-40C8-9E78-F0DE2D87AC70}"/>
          </ac:picMkLst>
        </pc:picChg>
      </pc:sldChg>
    </pc:docChg>
  </pc:docChgLst>
  <pc:docChgLst>
    <pc:chgData name="Kochnev Kirill Romanovich" userId="S::kkochnev@ozon.ru::7ec233ba-5f4f-4279-8e83-e6b3ebb77aee" providerId="AD" clId="Web-{09DB5CCA-7880-7228-4B89-83D85E4489D0}"/>
    <pc:docChg chg="addSld delSld modSld sldOrd modSection">
      <pc:chgData name="Kochnev Kirill Romanovich" userId="S::kkochnev@ozon.ru::7ec233ba-5f4f-4279-8e83-e6b3ebb77aee" providerId="AD" clId="Web-{09DB5CCA-7880-7228-4B89-83D85E4489D0}" dt="2022-03-17T11:35:13.185" v="968"/>
      <pc:docMkLst>
        <pc:docMk/>
      </pc:docMkLst>
      <pc:sldChg chg="addSp delSp modSp ord">
        <pc:chgData name="Kochnev Kirill Romanovich" userId="S::kkochnev@ozon.ru::7ec233ba-5f4f-4279-8e83-e6b3ebb77aee" providerId="AD" clId="Web-{09DB5CCA-7880-7228-4B89-83D85E4489D0}" dt="2022-03-17T10:05:26.657" v="737" actId="1076"/>
        <pc:sldMkLst>
          <pc:docMk/>
          <pc:sldMk cId="3222921073" sldId="540"/>
        </pc:sldMkLst>
        <pc:spChg chg="mod">
          <ac:chgData name="Kochnev Kirill Romanovich" userId="S::kkochnev@ozon.ru::7ec233ba-5f4f-4279-8e83-e6b3ebb77aee" providerId="AD" clId="Web-{09DB5CCA-7880-7228-4B89-83D85E4489D0}" dt="2022-03-17T09:45:26.423" v="700" actId="20577"/>
          <ac:spMkLst>
            <pc:docMk/>
            <pc:sldMk cId="3222921073" sldId="540"/>
            <ac:spMk id="2" creationId="{43C8A020-03FC-9840-9BC7-0F8C4165D195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5:35.064" v="709" actId="20577"/>
          <ac:spMkLst>
            <pc:docMk/>
            <pc:sldMk cId="3222921073" sldId="540"/>
            <ac:spMk id="4" creationId="{8AF49F4B-D0C9-1147-9DF4-D98C2FB8B1FF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5:40.158" v="720" actId="20577"/>
          <ac:spMkLst>
            <pc:docMk/>
            <pc:sldMk cId="3222921073" sldId="540"/>
            <ac:spMk id="6" creationId="{8026C3BF-5B6B-0348-92EC-B8011AC2E339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09:45:54.287" v="726"/>
          <ac:spMkLst>
            <pc:docMk/>
            <pc:sldMk cId="3222921073" sldId="540"/>
            <ac:spMk id="7" creationId="{ECB3F48E-9DCD-415D-B0FC-6CC5AFA5FA70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5:45.474" v="722" actId="20577"/>
          <ac:spMkLst>
            <pc:docMk/>
            <pc:sldMk cId="3222921073" sldId="540"/>
            <ac:spMk id="8" creationId="{E6122650-4F9D-5E46-8605-1D84C1F3F639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09:56:53.037" v="729"/>
          <ac:spMkLst>
            <pc:docMk/>
            <pc:sldMk cId="3222921073" sldId="540"/>
            <ac:spMk id="15" creationId="{593DE34B-E7FB-4AE7-99D1-CA3D26C2B3DA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10:05:20.548" v="735"/>
          <ac:spMkLst>
            <pc:docMk/>
            <pc:sldMk cId="3222921073" sldId="540"/>
            <ac:spMk id="19" creationId="{B75E4076-31B0-47FF-913B-29E4B7A22C90}"/>
          </ac:spMkLst>
        </pc:spChg>
        <pc:picChg chg="add mod">
          <ac:chgData name="Kochnev Kirill Romanovich" userId="S::kkochnev@ozon.ru::7ec233ba-5f4f-4279-8e83-e6b3ebb77aee" providerId="AD" clId="Web-{09DB5CCA-7880-7228-4B89-83D85E4489D0}" dt="2022-03-17T09:45:57.725" v="727" actId="1076"/>
          <ac:picMkLst>
            <pc:docMk/>
            <pc:sldMk cId="3222921073" sldId="540"/>
            <ac:picMk id="3" creationId="{52F2F213-B58A-49A5-8140-1A8B0C0C43AE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45:52.334" v="725"/>
          <ac:picMkLst>
            <pc:docMk/>
            <pc:sldMk cId="3222921073" sldId="540"/>
            <ac:picMk id="11" creationId="{DACB0214-F54B-6047-8BE2-4F429C5AB1E3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56:51.772" v="728"/>
          <ac:picMkLst>
            <pc:docMk/>
            <pc:sldMk cId="3222921073" sldId="540"/>
            <ac:picMk id="12" creationId="{E33B14D2-F34B-6A46-A5AB-D0996A1E94D6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10:05:17.938" v="734"/>
          <ac:picMkLst>
            <pc:docMk/>
            <pc:sldMk cId="3222921073" sldId="540"/>
            <ac:picMk id="13" creationId="{B85869C3-6C36-7640-B2B4-1D6B51659BAD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7T09:57:04.522" v="733" actId="1076"/>
          <ac:picMkLst>
            <pc:docMk/>
            <pc:sldMk cId="3222921073" sldId="540"/>
            <ac:picMk id="17" creationId="{EC5A255D-5009-4732-B920-D1E9EB6FF3E0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7T10:05:26.657" v="737" actId="1076"/>
          <ac:picMkLst>
            <pc:docMk/>
            <pc:sldMk cId="3222921073" sldId="540"/>
            <ac:picMk id="21" creationId="{248012B7-B05E-4FC5-9356-04283480A686}"/>
          </ac:picMkLst>
        </pc:picChg>
      </pc:sldChg>
      <pc:sldChg chg="modSp">
        <pc:chgData name="Kochnev Kirill Romanovich" userId="S::kkochnev@ozon.ru::7ec233ba-5f4f-4279-8e83-e6b3ebb77aee" providerId="AD" clId="Web-{09DB5CCA-7880-7228-4B89-83D85E4489D0}" dt="2022-03-17T09:32:20.451" v="530" actId="20577"/>
        <pc:sldMkLst>
          <pc:docMk/>
          <pc:sldMk cId="3554463321" sldId="568"/>
        </pc:sldMkLst>
        <pc:spChg chg="mod">
          <ac:chgData name="Kochnev Kirill Romanovich" userId="S::kkochnev@ozon.ru::7ec233ba-5f4f-4279-8e83-e6b3ebb77aee" providerId="AD" clId="Web-{09DB5CCA-7880-7228-4B89-83D85E4489D0}" dt="2022-03-17T09:32:20.451" v="530" actId="20577"/>
          <ac:spMkLst>
            <pc:docMk/>
            <pc:sldMk cId="3554463321" sldId="568"/>
            <ac:spMk id="12" creationId="{5C27059B-86D7-4FF9-BB35-6937AF71E0B0}"/>
          </ac:spMkLst>
        </pc:spChg>
      </pc:sldChg>
      <pc:sldChg chg="modSp ord">
        <pc:chgData name="Kochnev Kirill Romanovich" userId="S::kkochnev@ozon.ru::7ec233ba-5f4f-4279-8e83-e6b3ebb77aee" providerId="AD" clId="Web-{09DB5CCA-7880-7228-4B89-83D85E4489D0}" dt="2022-03-17T10:07:31.175" v="748" actId="20577"/>
        <pc:sldMkLst>
          <pc:docMk/>
          <pc:sldMk cId="1365609297" sldId="571"/>
        </pc:sldMkLst>
        <pc:spChg chg="mod">
          <ac:chgData name="Kochnev Kirill Romanovich" userId="S::kkochnev@ozon.ru::7ec233ba-5f4f-4279-8e83-e6b3ebb77aee" providerId="AD" clId="Web-{09DB5CCA-7880-7228-4B89-83D85E4489D0}" dt="2022-03-17T10:07:31.175" v="748" actId="20577"/>
          <ac:spMkLst>
            <pc:docMk/>
            <pc:sldMk cId="1365609297" sldId="571"/>
            <ac:spMk id="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09DB5CCA-7880-7228-4B89-83D85E4489D0}" dt="2022-03-16T22:20:17.956" v="8" actId="20577"/>
        <pc:sldMkLst>
          <pc:docMk/>
          <pc:sldMk cId="1570218054" sldId="616"/>
        </pc:sldMkLst>
        <pc:spChg chg="mod">
          <ac:chgData name="Kochnev Kirill Romanovich" userId="S::kkochnev@ozon.ru::7ec233ba-5f4f-4279-8e83-e6b3ebb77aee" providerId="AD" clId="Web-{09DB5CCA-7880-7228-4B89-83D85E4489D0}" dt="2022-03-16T22:20:17.956" v="8" actId="20577"/>
          <ac:spMkLst>
            <pc:docMk/>
            <pc:sldMk cId="1570218054" sldId="616"/>
            <ac:spMk id="2" creationId="{00000000-0000-0000-0000-000000000000}"/>
          </ac:spMkLst>
        </pc:spChg>
      </pc:sldChg>
      <pc:sldChg chg="addSp delSp modSp add">
        <pc:chgData name="Kochnev Kirill Romanovich" userId="S::kkochnev@ozon.ru::7ec233ba-5f4f-4279-8e83-e6b3ebb77aee" providerId="AD" clId="Web-{09DB5CCA-7880-7228-4B89-83D85E4489D0}" dt="2022-03-16T23:00:26.285" v="144" actId="20577"/>
        <pc:sldMkLst>
          <pc:docMk/>
          <pc:sldMk cId="2569908073" sldId="617"/>
        </pc:sldMkLst>
        <pc:spChg chg="mod">
          <ac:chgData name="Kochnev Kirill Romanovich" userId="S::kkochnev@ozon.ru::7ec233ba-5f4f-4279-8e83-e6b3ebb77aee" providerId="AD" clId="Web-{09DB5CCA-7880-7228-4B89-83D85E4489D0}" dt="2022-03-16T23:00:26.285" v="144" actId="20577"/>
          <ac:spMkLst>
            <pc:docMk/>
            <pc:sldMk cId="2569908073" sldId="617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09DB5CCA-7880-7228-4B89-83D85E4489D0}" dt="2022-03-16T22:57:50.102" v="10"/>
          <ac:picMkLst>
            <pc:docMk/>
            <pc:sldMk cId="2569908073" sldId="617"/>
            <ac:picMk id="4" creationId="{385BC828-9569-42BD-AC28-DD8F48A4843A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6T22:59:52.862" v="100" actId="1076"/>
          <ac:picMkLst>
            <pc:docMk/>
            <pc:sldMk cId="2569908073" sldId="617"/>
            <ac:picMk id="5" creationId="{31AE6481-CCFD-4FEB-835B-E8CBD748BFB4}"/>
          </ac:picMkLst>
        </pc:picChg>
      </pc:sldChg>
      <pc:sldChg chg="addSp delSp modSp add replId">
        <pc:chgData name="Kochnev Kirill Romanovich" userId="S::kkochnev@ozon.ru::7ec233ba-5f4f-4279-8e83-e6b3ebb77aee" providerId="AD" clId="Web-{09DB5CCA-7880-7228-4B89-83D85E4489D0}" dt="2022-03-16T23:08:19.280" v="447" actId="20577"/>
        <pc:sldMkLst>
          <pc:docMk/>
          <pc:sldMk cId="3733156105" sldId="618"/>
        </pc:sldMkLst>
        <pc:spChg chg="mod">
          <ac:chgData name="Kochnev Kirill Romanovich" userId="S::kkochnev@ozon.ru::7ec233ba-5f4f-4279-8e83-e6b3ebb77aee" providerId="AD" clId="Web-{09DB5CCA-7880-7228-4B89-83D85E4489D0}" dt="2022-03-16T23:01:02.834" v="171" actId="20577"/>
          <ac:spMkLst>
            <pc:docMk/>
            <pc:sldMk cId="3733156105" sldId="61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9DB5CCA-7880-7228-4B89-83D85E4489D0}" dt="2022-03-16T23:08:19.280" v="447" actId="20577"/>
          <ac:spMkLst>
            <pc:docMk/>
            <pc:sldMk cId="3733156105" sldId="618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6T23:01:15.132" v="184"/>
          <ac:spMkLst>
            <pc:docMk/>
            <pc:sldMk cId="3733156105" sldId="618"/>
            <ac:spMk id="4" creationId="{8959B971-D9CD-4535-8AB9-4E40467608FA}"/>
          </ac:spMkLst>
        </pc:spChg>
        <pc:picChg chg="del">
          <ac:chgData name="Kochnev Kirill Romanovich" userId="S::kkochnev@ozon.ru::7ec233ba-5f4f-4279-8e83-e6b3ebb77aee" providerId="AD" clId="Web-{09DB5CCA-7880-7228-4B89-83D85E4489D0}" dt="2022-03-16T23:01:03.600" v="172"/>
          <ac:picMkLst>
            <pc:docMk/>
            <pc:sldMk cId="3733156105" sldId="618"/>
            <ac:picMk id="5" creationId="{31AE6481-CCFD-4FEB-835B-E8CBD748BFB4}"/>
          </ac:picMkLst>
        </pc:picChg>
      </pc:sldChg>
      <pc:sldChg chg="addSp modSp add replId">
        <pc:chgData name="Kochnev Kirill Romanovich" userId="S::kkochnev@ozon.ru::7ec233ba-5f4f-4279-8e83-e6b3ebb77aee" providerId="AD" clId="Web-{09DB5CCA-7880-7228-4B89-83D85E4489D0}" dt="2022-03-16T23:08:15.843" v="446" actId="20577"/>
        <pc:sldMkLst>
          <pc:docMk/>
          <pc:sldMk cId="2072041714" sldId="619"/>
        </pc:sldMkLst>
        <pc:spChg chg="mod">
          <ac:chgData name="Kochnev Kirill Romanovich" userId="S::kkochnev@ozon.ru::7ec233ba-5f4f-4279-8e83-e6b3ebb77aee" providerId="AD" clId="Web-{09DB5CCA-7880-7228-4B89-83D85E4489D0}" dt="2022-03-16T23:05:15.396" v="304" actId="20577"/>
          <ac:spMkLst>
            <pc:docMk/>
            <pc:sldMk cId="2072041714" sldId="61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9DB5CCA-7880-7228-4B89-83D85E4489D0}" dt="2022-03-16T23:08:15.843" v="446" actId="20577"/>
          <ac:spMkLst>
            <pc:docMk/>
            <pc:sldMk cId="2072041714" sldId="61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09DB5CCA-7880-7228-4B89-83D85E4489D0}" dt="2022-03-16T23:07:31.262" v="380" actId="1076"/>
          <ac:picMkLst>
            <pc:docMk/>
            <pc:sldMk cId="2072041714" sldId="619"/>
            <ac:picMk id="4" creationId="{2EF79827-9931-4EB2-9BC2-0F9EF84CA2C3}"/>
          </ac:picMkLst>
        </pc:picChg>
      </pc:sldChg>
      <pc:sldChg chg="addSp delSp modSp add replId">
        <pc:chgData name="Kochnev Kirill Romanovich" userId="S::kkochnev@ozon.ru::7ec233ba-5f4f-4279-8e83-e6b3ebb77aee" providerId="AD" clId="Web-{09DB5CCA-7880-7228-4B89-83D85E4489D0}" dt="2022-03-17T09:44:32.938" v="654" actId="20577"/>
        <pc:sldMkLst>
          <pc:docMk/>
          <pc:sldMk cId="3450162694" sldId="620"/>
        </pc:sldMkLst>
        <pc:spChg chg="mod">
          <ac:chgData name="Kochnev Kirill Romanovich" userId="S::kkochnev@ozon.ru::7ec233ba-5f4f-4279-8e83-e6b3ebb77aee" providerId="AD" clId="Web-{09DB5CCA-7880-7228-4B89-83D85E4489D0}" dt="2022-03-17T09:31:24.060" v="455" actId="20577"/>
          <ac:spMkLst>
            <pc:docMk/>
            <pc:sldMk cId="3450162694" sldId="62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09:34:05.125" v="534"/>
          <ac:spMkLst>
            <pc:docMk/>
            <pc:sldMk cId="3450162694" sldId="620"/>
            <ac:spMk id="6" creationId="{F9EB8646-2614-4120-B62E-644B12066124}"/>
          </ac:spMkLst>
        </pc:spChg>
        <pc:spChg chg="add mod">
          <ac:chgData name="Kochnev Kirill Romanovich" userId="S::kkochnev@ozon.ru::7ec233ba-5f4f-4279-8e83-e6b3ebb77aee" providerId="AD" clId="Web-{09DB5CCA-7880-7228-4B89-83D85E4489D0}" dt="2022-03-17T09:33:56" v="533"/>
          <ac:spMkLst>
            <pc:docMk/>
            <pc:sldMk cId="3450162694" sldId="620"/>
            <ac:spMk id="7" creationId="{CBC95215-C773-4D74-A110-D94006210716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4:32.938" v="654" actId="20577"/>
          <ac:spMkLst>
            <pc:docMk/>
            <pc:sldMk cId="3450162694" sldId="620"/>
            <ac:spMk id="12" creationId="{5C27059B-86D7-4FF9-BB35-6937AF71E0B0}"/>
          </ac:spMkLst>
        </pc:spChg>
        <pc:picChg chg="add mod ord">
          <ac:chgData name="Kochnev Kirill Romanovich" userId="S::kkochnev@ozon.ru::7ec233ba-5f4f-4279-8e83-e6b3ebb77aee" providerId="AD" clId="Web-{09DB5CCA-7880-7228-4B89-83D85E4489D0}" dt="2022-03-17T09:39:37.432" v="606" actId="1076"/>
          <ac:picMkLst>
            <pc:docMk/>
            <pc:sldMk cId="3450162694" sldId="620"/>
            <ac:picMk id="8" creationId="{864BC640-48D6-4350-A5B9-C2F2D1FC09CA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33:55.703" v="531"/>
          <ac:picMkLst>
            <pc:docMk/>
            <pc:sldMk cId="3450162694" sldId="620"/>
            <ac:picMk id="9" creationId="{F88DAAA2-E713-4A67-A940-64AFF53E937E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34:10.297" v="535"/>
          <ac:picMkLst>
            <pc:docMk/>
            <pc:sldMk cId="3450162694" sldId="620"/>
            <ac:picMk id="10" creationId="{0339EC0A-19AA-458D-B5F6-6CDE01A5847C}"/>
          </ac:picMkLst>
        </pc:picChg>
      </pc:sldChg>
      <pc:sldChg chg="add replId">
        <pc:chgData name="Kochnev Kirill Romanovich" userId="S::kkochnev@ozon.ru::7ec233ba-5f4f-4279-8e83-e6b3ebb77aee" providerId="AD" clId="Web-{09DB5CCA-7880-7228-4B89-83D85E4489D0}" dt="2022-03-17T09:44:44.485" v="657"/>
        <pc:sldMkLst>
          <pc:docMk/>
          <pc:sldMk cId="2915790022" sldId="621"/>
        </pc:sldMkLst>
      </pc:sldChg>
      <pc:sldChg chg="add del replId">
        <pc:chgData name="Kochnev Kirill Romanovich" userId="S::kkochnev@ozon.ru::7ec233ba-5f4f-4279-8e83-e6b3ebb77aee" providerId="AD" clId="Web-{09DB5CCA-7880-7228-4B89-83D85E4489D0}" dt="2022-03-17T09:44:36.656" v="656"/>
        <pc:sldMkLst>
          <pc:docMk/>
          <pc:sldMk cId="4129595010" sldId="621"/>
        </pc:sldMkLst>
      </pc:sldChg>
      <pc:sldChg chg="addSp delSp modSp add ord replId">
        <pc:chgData name="Kochnev Kirill Romanovich" userId="S::kkochnev@ozon.ru::7ec233ba-5f4f-4279-8e83-e6b3ebb77aee" providerId="AD" clId="Web-{09DB5CCA-7880-7228-4B89-83D85E4489D0}" dt="2022-03-17T11:35:04.341" v="967" actId="20577"/>
        <pc:sldMkLst>
          <pc:docMk/>
          <pc:sldMk cId="2365317691" sldId="622"/>
        </pc:sldMkLst>
        <pc:spChg chg="mod">
          <ac:chgData name="Kochnev Kirill Romanovich" userId="S::kkochnev@ozon.ru::7ec233ba-5f4f-4279-8e83-e6b3ebb77aee" providerId="AD" clId="Web-{09DB5CCA-7880-7228-4B89-83D85E4489D0}" dt="2022-03-17T10:14:23.137" v="941" actId="20577"/>
          <ac:spMkLst>
            <pc:docMk/>
            <pc:sldMk cId="2365317691" sldId="622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10:07:43.191" v="753"/>
          <ac:spMkLst>
            <pc:docMk/>
            <pc:sldMk cId="2365317691" sldId="622"/>
            <ac:spMk id="6" creationId="{4CC61F36-BF83-41F0-82A4-27B3999030C7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11:35:04.341" v="967" actId="20577"/>
          <ac:spMkLst>
            <pc:docMk/>
            <pc:sldMk cId="2365317691" sldId="622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09DB5CCA-7880-7228-4B89-83D85E4489D0}" dt="2022-03-17T10:07:38.675" v="751"/>
          <ac:picMkLst>
            <pc:docMk/>
            <pc:sldMk cId="2365317691" sldId="622"/>
            <ac:picMk id="8" creationId="{864BC640-48D6-4350-A5B9-C2F2D1FC09CA}"/>
          </ac:picMkLst>
        </pc:picChg>
        <pc:picChg chg="add del mod">
          <ac:chgData name="Kochnev Kirill Romanovich" userId="S::kkochnev@ozon.ru::7ec233ba-5f4f-4279-8e83-e6b3ebb77aee" providerId="AD" clId="Web-{09DB5CCA-7880-7228-4B89-83D85E4489D0}" dt="2022-03-17T10:14:23.512" v="942"/>
          <ac:picMkLst>
            <pc:docMk/>
            <pc:sldMk cId="2365317691" sldId="622"/>
            <ac:picMk id="9" creationId="{79BB9757-1E82-444A-8387-8F9118F7EDE8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7T10:14:30.621" v="947" actId="1076"/>
          <ac:picMkLst>
            <pc:docMk/>
            <pc:sldMk cId="2365317691" sldId="622"/>
            <ac:picMk id="10" creationId="{6AF25597-8E96-4131-B218-94C774310CFC}"/>
          </ac:picMkLst>
        </pc:picChg>
      </pc:sldChg>
      <pc:sldChg chg="add replId">
        <pc:chgData name="Kochnev Kirill Romanovich" userId="S::kkochnev@ozon.ru::7ec233ba-5f4f-4279-8e83-e6b3ebb77aee" providerId="AD" clId="Web-{09DB5CCA-7880-7228-4B89-83D85E4489D0}" dt="2022-03-17T10:07:18.894" v="740"/>
        <pc:sldMkLst>
          <pc:docMk/>
          <pc:sldMk cId="3344587925" sldId="623"/>
        </pc:sldMkLst>
      </pc:sldChg>
      <pc:sldChg chg="add replId">
        <pc:chgData name="Kochnev Kirill Romanovich" userId="S::kkochnev@ozon.ru::7ec233ba-5f4f-4279-8e83-e6b3ebb77aee" providerId="AD" clId="Web-{09DB5CCA-7880-7228-4B89-83D85E4489D0}" dt="2022-03-17T11:35:13.185" v="968"/>
        <pc:sldMkLst>
          <pc:docMk/>
          <pc:sldMk cId="3399496563" sldId="624"/>
        </pc:sldMkLst>
      </pc:sldChg>
    </pc:docChg>
  </pc:docChgLst>
  <pc:docChgLst>
    <pc:chgData name="Kochnev Kirill Romanovich" userId="S::kkochnev@ozon.ru::7ec233ba-5f4f-4279-8e83-e6b3ebb77aee" providerId="AD" clId="Web-{A2A16EBA-3B5A-29B4-4B92-B8BD96B2C581}"/>
    <pc:docChg chg="modSld">
      <pc:chgData name="Kochnev Kirill Romanovich" userId="S::kkochnev@ozon.ru::7ec233ba-5f4f-4279-8e83-e6b3ebb77aee" providerId="AD" clId="Web-{A2A16EBA-3B5A-29B4-4B92-B8BD96B2C581}" dt="2023-03-10T15:47:05.419" v="3" actId="20577"/>
      <pc:docMkLst>
        <pc:docMk/>
      </pc:docMkLst>
      <pc:sldChg chg="modSp">
        <pc:chgData name="Kochnev Kirill Romanovich" userId="S::kkochnev@ozon.ru::7ec233ba-5f4f-4279-8e83-e6b3ebb77aee" providerId="AD" clId="Web-{A2A16EBA-3B5A-29B4-4B92-B8BD96B2C581}" dt="2023-03-10T15:46:33.747" v="2" actId="20577"/>
        <pc:sldMkLst>
          <pc:docMk/>
          <pc:sldMk cId="4014731904" sldId="625"/>
        </pc:sldMkLst>
        <pc:spChg chg="mod">
          <ac:chgData name="Kochnev Kirill Romanovich" userId="S::kkochnev@ozon.ru::7ec233ba-5f4f-4279-8e83-e6b3ebb77aee" providerId="AD" clId="Web-{A2A16EBA-3B5A-29B4-4B92-B8BD96B2C581}" dt="2023-03-10T15:46:33.747" v="2" actId="20577"/>
          <ac:spMkLst>
            <pc:docMk/>
            <pc:sldMk cId="4014731904" sldId="625"/>
            <ac:spMk id="12" creationId="{5C27059B-86D7-4FF9-BB35-6937AF71E0B0}"/>
          </ac:spMkLst>
        </pc:spChg>
      </pc:sldChg>
      <pc:sldChg chg="modSp">
        <pc:chgData name="Kochnev Kirill Romanovich" userId="S::kkochnev@ozon.ru::7ec233ba-5f4f-4279-8e83-e6b3ebb77aee" providerId="AD" clId="Web-{A2A16EBA-3B5A-29B4-4B92-B8BD96B2C581}" dt="2023-03-10T15:47:05.419" v="3" actId="20577"/>
        <pc:sldMkLst>
          <pc:docMk/>
          <pc:sldMk cId="2601784669" sldId="637"/>
        </pc:sldMkLst>
        <pc:spChg chg="mod">
          <ac:chgData name="Kochnev Kirill Romanovich" userId="S::kkochnev@ozon.ru::7ec233ba-5f4f-4279-8e83-e6b3ebb77aee" providerId="AD" clId="Web-{A2A16EBA-3B5A-29B4-4B92-B8BD96B2C581}" dt="2023-03-10T15:47:05.419" v="3" actId="20577"/>
          <ac:spMkLst>
            <pc:docMk/>
            <pc:sldMk cId="2601784669" sldId="637"/>
            <ac:spMk id="13" creationId="{B868212E-CCEB-4A78-9EE5-3E42729FAF42}"/>
          </ac:spMkLst>
        </pc:spChg>
      </pc:sldChg>
    </pc:docChg>
  </pc:docChgLst>
  <pc:docChgLst>
    <pc:chgData name="Kochnev Kirill Romanovich" userId="S::kkochnev@ozon.ru::7ec233ba-5f4f-4279-8e83-e6b3ebb77aee" providerId="AD" clId="Web-{465454F7-CD8C-9AC0-3676-84EC6440B397}"/>
    <pc:docChg chg="addSld delSld modSld sldOrd modSection">
      <pc:chgData name="Kochnev Kirill Romanovich" userId="S::kkochnev@ozon.ru::7ec233ba-5f4f-4279-8e83-e6b3ebb77aee" providerId="AD" clId="Web-{465454F7-CD8C-9AC0-3676-84EC6440B397}" dt="2022-03-17T17:53:40.435" v="1286" actId="20577"/>
      <pc:docMkLst>
        <pc:docMk/>
      </pc:docMkLst>
      <pc:sldChg chg="modSp">
        <pc:chgData name="Kochnev Kirill Romanovich" userId="S::kkochnev@ozon.ru::7ec233ba-5f4f-4279-8e83-e6b3ebb77aee" providerId="AD" clId="Web-{465454F7-CD8C-9AC0-3676-84EC6440B397}" dt="2022-03-17T15:00:04.315" v="0" actId="14100"/>
        <pc:sldMkLst>
          <pc:docMk/>
          <pc:sldMk cId="2333221419" sldId="588"/>
        </pc:sldMkLst>
        <pc:spChg chg="mod">
          <ac:chgData name="Kochnev Kirill Romanovich" userId="S::kkochnev@ozon.ru::7ec233ba-5f4f-4279-8e83-e6b3ebb77aee" providerId="AD" clId="Web-{465454F7-CD8C-9AC0-3676-84EC6440B397}" dt="2022-03-17T15:00:04.315" v="0" actId="14100"/>
          <ac:spMkLst>
            <pc:docMk/>
            <pc:sldMk cId="2333221419" sldId="588"/>
            <ac:spMk id="13" creationId="{310395C5-55BD-4456-9F10-8F77D766F4F8}"/>
          </ac:spMkLst>
        </pc:spChg>
      </pc:sldChg>
      <pc:sldChg chg="modSp">
        <pc:chgData name="Kochnev Kirill Romanovich" userId="S::kkochnev@ozon.ru::7ec233ba-5f4f-4279-8e83-e6b3ebb77aee" providerId="AD" clId="Web-{465454F7-CD8C-9AC0-3676-84EC6440B397}" dt="2022-03-17T17:33:37.610" v="609" actId="1076"/>
        <pc:sldMkLst>
          <pc:docMk/>
          <pc:sldMk cId="4014731904" sldId="625"/>
        </pc:sldMkLst>
        <pc:picChg chg="mod">
          <ac:chgData name="Kochnev Kirill Romanovich" userId="S::kkochnev@ozon.ru::7ec233ba-5f4f-4279-8e83-e6b3ebb77aee" providerId="AD" clId="Web-{465454F7-CD8C-9AC0-3676-84EC6440B397}" dt="2022-03-17T17:33:37.610" v="609" actId="1076"/>
          <ac:picMkLst>
            <pc:docMk/>
            <pc:sldMk cId="4014731904" sldId="625"/>
            <ac:picMk id="8" creationId="{2013EAE0-3DCD-4E30-8331-F6F06390CD97}"/>
          </ac:picMkLst>
        </pc:picChg>
      </pc:sldChg>
      <pc:sldChg chg="modSp ord">
        <pc:chgData name="Kochnev Kirill Romanovich" userId="S::kkochnev@ozon.ru::7ec233ba-5f4f-4279-8e83-e6b3ebb77aee" providerId="AD" clId="Web-{465454F7-CD8C-9AC0-3676-84EC6440B397}" dt="2022-03-17T17:38:03.773" v="892" actId="20577"/>
        <pc:sldMkLst>
          <pc:docMk/>
          <pc:sldMk cId="3036825041" sldId="628"/>
        </pc:sldMkLst>
        <pc:spChg chg="mod">
          <ac:chgData name="Kochnev Kirill Romanovich" userId="S::kkochnev@ozon.ru::7ec233ba-5f4f-4279-8e83-e6b3ebb77aee" providerId="AD" clId="Web-{465454F7-CD8C-9AC0-3676-84EC6440B397}" dt="2022-03-17T17:38:03.773" v="892" actId="20577"/>
          <ac:spMkLst>
            <pc:docMk/>
            <pc:sldMk cId="3036825041" sldId="628"/>
            <ac:spMk id="2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465454F7-CD8C-9AC0-3676-84EC6440B397}" dt="2022-03-17T16:22:49.912" v="214" actId="20577"/>
        <pc:sldMkLst>
          <pc:docMk/>
          <pc:sldMk cId="1391381538" sldId="629"/>
        </pc:sldMkLst>
        <pc:spChg chg="mod">
          <ac:chgData name="Kochnev Kirill Romanovich" userId="S::kkochnev@ozon.ru::7ec233ba-5f4f-4279-8e83-e6b3ebb77aee" providerId="AD" clId="Web-{465454F7-CD8C-9AC0-3676-84EC6440B397}" dt="2022-03-17T16:01:02.747" v="128" actId="20577"/>
          <ac:spMkLst>
            <pc:docMk/>
            <pc:sldMk cId="1391381538" sldId="62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6:22:49.912" v="214" actId="20577"/>
          <ac:spMkLst>
            <pc:docMk/>
            <pc:sldMk cId="1391381538" sldId="629"/>
            <ac:spMk id="12" creationId="{5C27059B-86D7-4FF9-BB35-6937AF71E0B0}"/>
          </ac:spMkLst>
        </pc:spChg>
        <pc:picChg chg="del mod">
          <ac:chgData name="Kochnev Kirill Romanovich" userId="S::kkochnev@ozon.ru::7ec233ba-5f4f-4279-8e83-e6b3ebb77aee" providerId="AD" clId="Web-{465454F7-CD8C-9AC0-3676-84EC6440B397}" dt="2022-03-17T16:20:58.081" v="140"/>
          <ac:picMkLst>
            <pc:docMk/>
            <pc:sldMk cId="1391381538" sldId="629"/>
            <ac:picMk id="3" creationId="{E64A75A5-EBD2-4967-A4DD-C7A30147EB61}"/>
          </ac:picMkLst>
        </pc:picChg>
        <pc:picChg chg="add del mod">
          <ac:chgData name="Kochnev Kirill Romanovich" userId="S::kkochnev@ozon.ru::7ec233ba-5f4f-4279-8e83-e6b3ebb77aee" providerId="AD" clId="Web-{465454F7-CD8C-9AC0-3676-84EC6440B397}" dt="2022-03-17T16:20:58.112" v="141"/>
          <ac:picMkLst>
            <pc:docMk/>
            <pc:sldMk cId="1391381538" sldId="629"/>
            <ac:picMk id="6" creationId="{DFC51CA5-7885-4575-8FCB-E8687DC18515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6:21:00.159" v="145" actId="1076"/>
          <ac:picMkLst>
            <pc:docMk/>
            <pc:sldMk cId="1391381538" sldId="629"/>
            <ac:picMk id="8" creationId="{7C7185FE-6E6F-45CA-9EA5-8F1D6B627C54}"/>
          </ac:picMkLst>
        </pc:picChg>
      </pc:sldChg>
      <pc:sldChg chg="addSp delSp modSp add ord replId">
        <pc:chgData name="Kochnev Kirill Romanovich" userId="S::kkochnev@ozon.ru::7ec233ba-5f4f-4279-8e83-e6b3ebb77aee" providerId="AD" clId="Web-{465454F7-CD8C-9AC0-3676-84EC6440B397}" dt="2022-03-17T17:42:23.122" v="1017" actId="20577"/>
        <pc:sldMkLst>
          <pc:docMk/>
          <pc:sldMk cId="2971028482" sldId="630"/>
        </pc:sldMkLst>
        <pc:spChg chg="mod">
          <ac:chgData name="Kochnev Kirill Romanovich" userId="S::kkochnev@ozon.ru::7ec233ba-5f4f-4279-8e83-e6b3ebb77aee" providerId="AD" clId="Web-{465454F7-CD8C-9AC0-3676-84EC6440B397}" dt="2022-03-17T16:18:27.139" v="130" actId="20577"/>
          <ac:spMkLst>
            <pc:docMk/>
            <pc:sldMk cId="2971028482" sldId="63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42:23.122" v="1017" actId="20577"/>
          <ac:spMkLst>
            <pc:docMk/>
            <pc:sldMk cId="2971028482" sldId="630"/>
            <ac:spMk id="12" creationId="{5C27059B-86D7-4FF9-BB35-6937AF71E0B0}"/>
          </ac:spMkLst>
        </pc:spChg>
        <pc:picChg chg="add del">
          <ac:chgData name="Kochnev Kirill Romanovich" userId="S::kkochnev@ozon.ru::7ec233ba-5f4f-4279-8e83-e6b3ebb77aee" providerId="AD" clId="Web-{465454F7-CD8C-9AC0-3676-84EC6440B397}" dt="2022-03-17T17:40:47.167" v="977"/>
          <ac:picMkLst>
            <pc:docMk/>
            <pc:sldMk cId="2971028482" sldId="630"/>
            <ac:picMk id="3" creationId="{E64A75A5-EBD2-4967-A4DD-C7A30147EB61}"/>
          </ac:picMkLst>
        </pc:picChg>
        <pc:picChg chg="del">
          <ac:chgData name="Kochnev Kirill Romanovich" userId="S::kkochnev@ozon.ru::7ec233ba-5f4f-4279-8e83-e6b3ebb77aee" providerId="AD" clId="Web-{465454F7-CD8C-9AC0-3676-84EC6440B397}" dt="2022-03-17T17:40:47.995" v="978"/>
          <ac:picMkLst>
            <pc:docMk/>
            <pc:sldMk cId="2971028482" sldId="630"/>
            <ac:picMk id="6" creationId="{DFC51CA5-7885-4575-8FCB-E8687DC18515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7:40:50.386" v="979" actId="1076"/>
          <ac:picMkLst>
            <pc:docMk/>
            <pc:sldMk cId="2971028482" sldId="630"/>
            <ac:picMk id="8" creationId="{C0F5BF45-7A6C-4877-9187-626330D6671A}"/>
          </ac:picMkLst>
        </pc:picChg>
      </pc:sldChg>
      <pc:sldChg chg="addSp delSp modSp add replId">
        <pc:chgData name="Kochnev Kirill Romanovich" userId="S::kkochnev@ozon.ru::7ec233ba-5f4f-4279-8e83-e6b3ebb77aee" providerId="AD" clId="Web-{465454F7-CD8C-9AC0-3676-84EC6440B397}" dt="2022-03-17T17:07:27.324" v="605" actId="20577"/>
        <pc:sldMkLst>
          <pc:docMk/>
          <pc:sldMk cId="336636740" sldId="631"/>
        </pc:sldMkLst>
        <pc:spChg chg="mod">
          <ac:chgData name="Kochnev Kirill Romanovich" userId="S::kkochnev@ozon.ru::7ec233ba-5f4f-4279-8e83-e6b3ebb77aee" providerId="AD" clId="Web-{465454F7-CD8C-9AC0-3676-84EC6440B397}" dt="2022-03-17T16:22:54.303" v="218" actId="20577"/>
          <ac:spMkLst>
            <pc:docMk/>
            <pc:sldMk cId="336636740" sldId="631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465454F7-CD8C-9AC0-3676-84EC6440B397}" dt="2022-03-17T16:24:04.915" v="341"/>
          <ac:spMkLst>
            <pc:docMk/>
            <pc:sldMk cId="336636740" sldId="631"/>
            <ac:spMk id="3" creationId="{FB5BA942-220B-44E7-A3BA-2D50B2584E52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07:27.324" v="605" actId="20577"/>
          <ac:spMkLst>
            <pc:docMk/>
            <pc:sldMk cId="336636740" sldId="631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465454F7-CD8C-9AC0-3676-84EC6440B397}" dt="2022-03-17T16:52:55.851" v="464" actId="1076"/>
          <ac:picMkLst>
            <pc:docMk/>
            <pc:sldMk cId="336636740" sldId="631"/>
            <ac:picMk id="3" creationId="{9C3B982E-9A6C-40C8-9E78-F0DE2D87AC70}"/>
          </ac:picMkLst>
        </pc:picChg>
        <pc:picChg chg="del">
          <ac:chgData name="Kochnev Kirill Romanovich" userId="S::kkochnev@ozon.ru::7ec233ba-5f4f-4279-8e83-e6b3ebb77aee" providerId="AD" clId="Web-{465454F7-CD8C-9AC0-3676-84EC6440B397}" dt="2022-03-17T16:52:18.585" v="459"/>
          <ac:picMkLst>
            <pc:docMk/>
            <pc:sldMk cId="336636740" sldId="631"/>
            <ac:picMk id="8" creationId="{7C7185FE-6E6F-45CA-9EA5-8F1D6B627C54}"/>
          </ac:picMkLst>
        </pc:picChg>
      </pc:sldChg>
      <pc:sldChg chg="delSp modSp add replId">
        <pc:chgData name="Kochnev Kirill Romanovich" userId="S::kkochnev@ozon.ru::7ec233ba-5f4f-4279-8e83-e6b3ebb77aee" providerId="AD" clId="Web-{465454F7-CD8C-9AC0-3676-84EC6440B397}" dt="2022-03-17T17:53:40.435" v="1286" actId="20577"/>
        <pc:sldMkLst>
          <pc:docMk/>
          <pc:sldMk cId="2118574519" sldId="632"/>
        </pc:sldMkLst>
        <pc:spChg chg="mod">
          <ac:chgData name="Kochnev Kirill Romanovich" userId="S::kkochnev@ozon.ru::7ec233ba-5f4f-4279-8e83-e6b3ebb77aee" providerId="AD" clId="Web-{465454F7-CD8C-9AC0-3676-84EC6440B397}" dt="2022-03-17T17:04:53.977" v="473" actId="20577"/>
          <ac:spMkLst>
            <pc:docMk/>
            <pc:sldMk cId="2118574519" sldId="63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53:40.435" v="1286" actId="20577"/>
          <ac:spMkLst>
            <pc:docMk/>
            <pc:sldMk cId="2118574519" sldId="632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465454F7-CD8C-9AC0-3676-84EC6440B397}" dt="2022-03-17T17:05:30.040" v="508"/>
          <ac:picMkLst>
            <pc:docMk/>
            <pc:sldMk cId="2118574519" sldId="632"/>
            <ac:picMk id="3" creationId="{9C3B982E-9A6C-40C8-9E78-F0DE2D87AC70}"/>
          </ac:picMkLst>
        </pc:picChg>
      </pc:sldChg>
      <pc:sldChg chg="modSp add">
        <pc:chgData name="Kochnev Kirill Romanovich" userId="S::kkochnev@ozon.ru::7ec233ba-5f4f-4279-8e83-e6b3ebb77aee" providerId="AD" clId="Web-{465454F7-CD8C-9AC0-3676-84EC6440B397}" dt="2022-03-17T17:05:00.227" v="480" actId="20577"/>
        <pc:sldMkLst>
          <pc:docMk/>
          <pc:sldMk cId="1015269757" sldId="633"/>
        </pc:sldMkLst>
        <pc:spChg chg="mod">
          <ac:chgData name="Kochnev Kirill Romanovich" userId="S::kkochnev@ozon.ru::7ec233ba-5f4f-4279-8e83-e6b3ebb77aee" providerId="AD" clId="Web-{465454F7-CD8C-9AC0-3676-84EC6440B397}" dt="2022-03-17T17:05:00.227" v="480" actId="20577"/>
          <ac:spMkLst>
            <pc:docMk/>
            <pc:sldMk cId="1015269757" sldId="633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465454F7-CD8C-9AC0-3676-84EC6440B397}" dt="2022-03-17T17:05:22.681" v="507" actId="20577"/>
        <pc:sldMkLst>
          <pc:docMk/>
          <pc:sldMk cId="216101910" sldId="634"/>
        </pc:sldMkLst>
        <pc:spChg chg="mod">
          <ac:chgData name="Kochnev Kirill Romanovich" userId="S::kkochnev@ozon.ru::7ec233ba-5f4f-4279-8e83-e6b3ebb77aee" providerId="AD" clId="Web-{465454F7-CD8C-9AC0-3676-84EC6440B397}" dt="2022-03-17T17:05:22.681" v="507" actId="20577"/>
          <ac:spMkLst>
            <pc:docMk/>
            <pc:sldMk cId="216101910" sldId="634"/>
            <ac:spMk id="2" creationId="{00000000-0000-0000-0000-000000000000}"/>
          </ac:spMkLst>
        </pc:spChg>
      </pc:sldChg>
      <pc:sldChg chg="modSp add ord">
        <pc:chgData name="Kochnev Kirill Romanovich" userId="S::kkochnev@ozon.ru::7ec233ba-5f4f-4279-8e83-e6b3ebb77aee" providerId="AD" clId="Web-{465454F7-CD8C-9AC0-3676-84EC6440B397}" dt="2022-03-17T17:05:14.446" v="486"/>
        <pc:sldMkLst>
          <pc:docMk/>
          <pc:sldMk cId="842840248" sldId="635"/>
        </pc:sldMkLst>
        <pc:spChg chg="mod">
          <ac:chgData name="Kochnev Kirill Romanovich" userId="S::kkochnev@ozon.ru::7ec233ba-5f4f-4279-8e83-e6b3ebb77aee" providerId="AD" clId="Web-{465454F7-CD8C-9AC0-3676-84EC6440B397}" dt="2022-03-17T17:05:07.962" v="484" actId="20577"/>
          <ac:spMkLst>
            <pc:docMk/>
            <pc:sldMk cId="842840248" sldId="635"/>
            <ac:spMk id="2" creationId="{00000000-0000-0000-0000-000000000000}"/>
          </ac:spMkLst>
        </pc:spChg>
      </pc:sldChg>
      <pc:sldChg chg="add del replId">
        <pc:chgData name="Kochnev Kirill Romanovich" userId="S::kkochnev@ozon.ru::7ec233ba-5f4f-4279-8e83-e6b3ebb77aee" providerId="AD" clId="Web-{465454F7-CD8C-9AC0-3676-84EC6440B397}" dt="2022-03-17T17:37:52.804" v="889"/>
        <pc:sldMkLst>
          <pc:docMk/>
          <pc:sldMk cId="696531275" sldId="636"/>
        </pc:sldMkLst>
      </pc:sldChg>
      <pc:sldChg chg="addSp delSp modSp add replId">
        <pc:chgData name="Kochnev Kirill Romanovich" userId="S::kkochnev@ozon.ru::7ec233ba-5f4f-4279-8e83-e6b3ebb77aee" providerId="AD" clId="Web-{465454F7-CD8C-9AC0-3676-84EC6440B397}" dt="2022-03-17T17:42:40.013" v="1034" actId="20577"/>
        <pc:sldMkLst>
          <pc:docMk/>
          <pc:sldMk cId="2601784669" sldId="637"/>
        </pc:sldMkLst>
        <pc:spChg chg="mod">
          <ac:chgData name="Kochnev Kirill Romanovich" userId="S::kkochnev@ozon.ru::7ec233ba-5f4f-4279-8e83-e6b3ebb77aee" providerId="AD" clId="Web-{465454F7-CD8C-9AC0-3676-84EC6440B397}" dt="2022-03-17T17:34:03.158" v="623" actId="20577"/>
          <ac:spMkLst>
            <pc:docMk/>
            <pc:sldMk cId="2601784669" sldId="637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465454F7-CD8C-9AC0-3676-84EC6440B397}" dt="2022-03-17T17:34:05.111" v="624"/>
          <ac:spMkLst>
            <pc:docMk/>
            <pc:sldMk cId="2601784669" sldId="637"/>
            <ac:spMk id="12" creationId="{5C27059B-86D7-4FF9-BB35-6937AF71E0B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42:40.013" v="1034" actId="20577"/>
          <ac:spMkLst>
            <pc:docMk/>
            <pc:sldMk cId="2601784669" sldId="637"/>
            <ac:spMk id="13" creationId="{B868212E-CCEB-4A78-9EE5-3E42729FAF42}"/>
          </ac:spMkLst>
        </pc:spChg>
        <pc:picChg chg="add del mod">
          <ac:chgData name="Kochnev Kirill Romanovich" userId="S::kkochnev@ozon.ru::7ec233ba-5f4f-4279-8e83-e6b3ebb77aee" providerId="AD" clId="Web-{465454F7-CD8C-9AC0-3676-84EC6440B397}" dt="2022-03-17T17:35:36.863" v="730"/>
          <ac:picMkLst>
            <pc:docMk/>
            <pc:sldMk cId="2601784669" sldId="637"/>
            <ac:picMk id="3" creationId="{12FF1480-C976-4332-9C35-0CCC88733BE6}"/>
          </ac:picMkLst>
        </pc:picChg>
        <pc:picChg chg="add del mod">
          <ac:chgData name="Kochnev Kirill Romanovich" userId="S::kkochnev@ozon.ru::7ec233ba-5f4f-4279-8e83-e6b3ebb77aee" providerId="AD" clId="Web-{465454F7-CD8C-9AC0-3676-84EC6440B397}" dt="2022-03-17T17:39:25.415" v="897"/>
          <ac:picMkLst>
            <pc:docMk/>
            <pc:sldMk cId="2601784669" sldId="637"/>
            <ac:picMk id="6" creationId="{4932737B-D41B-419E-BACE-A13E7328B088}"/>
          </ac:picMkLst>
        </pc:picChg>
        <pc:picChg chg="add">
          <ac:chgData name="Kochnev Kirill Romanovich" userId="S::kkochnev@ozon.ru::7ec233ba-5f4f-4279-8e83-e6b3ebb77aee" providerId="AD" clId="Web-{465454F7-CD8C-9AC0-3676-84EC6440B397}" dt="2022-03-17T17:39:25.821" v="898"/>
          <ac:picMkLst>
            <pc:docMk/>
            <pc:sldMk cId="2601784669" sldId="637"/>
            <ac:picMk id="8" creationId="{842A3C67-0826-4AD4-8906-53D50DB8C1A9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7:42:06.575" v="1008" actId="1076"/>
          <ac:picMkLst>
            <pc:docMk/>
            <pc:sldMk cId="2601784669" sldId="637"/>
            <ac:picMk id="9" creationId="{4DF049F9-AB14-4C48-B133-0BA3F373F2F5}"/>
          </ac:picMkLst>
        </pc:picChg>
        <pc:picChg chg="del mod">
          <ac:chgData name="Kochnev Kirill Romanovich" userId="S::kkochnev@ozon.ru::7ec233ba-5f4f-4279-8e83-e6b3ebb77aee" providerId="AD" clId="Web-{465454F7-CD8C-9AC0-3676-84EC6440B397}" dt="2022-03-17T17:35:03.253" v="706"/>
          <ac:picMkLst>
            <pc:docMk/>
            <pc:sldMk cId="2601784669" sldId="637"/>
            <ac:picMk id="14" creationId="{0F7D6F59-14A9-4B2E-B8F4-EE3E61F132C5}"/>
          </ac:picMkLst>
        </pc:picChg>
      </pc:sldChg>
      <pc:sldChg chg="addSp delSp modSp add replId">
        <pc:chgData name="Kochnev Kirill Romanovich" userId="S::kkochnev@ozon.ru::7ec233ba-5f4f-4279-8e83-e6b3ebb77aee" providerId="AD" clId="Web-{465454F7-CD8C-9AC0-3676-84EC6440B397}" dt="2022-03-17T17:43:18.721" v="1053" actId="20577"/>
        <pc:sldMkLst>
          <pc:docMk/>
          <pc:sldMk cId="3295860505" sldId="638"/>
        </pc:sldMkLst>
        <pc:spChg chg="mod">
          <ac:chgData name="Kochnev Kirill Romanovich" userId="S::kkochnev@ozon.ru::7ec233ba-5f4f-4279-8e83-e6b3ebb77aee" providerId="AD" clId="Web-{465454F7-CD8C-9AC0-3676-84EC6440B397}" dt="2022-03-17T17:43:18.721" v="1053" actId="20577"/>
          <ac:spMkLst>
            <pc:docMk/>
            <pc:sldMk cId="3295860505" sldId="638"/>
            <ac:spMk id="12" creationId="{5C27059B-86D7-4FF9-BB35-6937AF71E0B0}"/>
          </ac:spMkLst>
        </pc:spChg>
        <pc:picChg chg="add del">
          <ac:chgData name="Kochnev Kirill Romanovich" userId="S::kkochnev@ozon.ru::7ec233ba-5f4f-4279-8e83-e6b3ebb77aee" providerId="AD" clId="Web-{465454F7-CD8C-9AC0-3676-84EC6440B397}" dt="2022-03-17T17:41:09.777" v="983"/>
          <ac:picMkLst>
            <pc:docMk/>
            <pc:sldMk cId="3295860505" sldId="638"/>
            <ac:picMk id="3" creationId="{E64A75A5-EBD2-4967-A4DD-C7A30147EB61}"/>
          </ac:picMkLst>
        </pc:picChg>
        <pc:picChg chg="add del">
          <ac:chgData name="Kochnev Kirill Romanovich" userId="S::kkochnev@ozon.ru::7ec233ba-5f4f-4279-8e83-e6b3ebb77aee" providerId="AD" clId="Web-{465454F7-CD8C-9AC0-3676-84EC6440B397}" dt="2022-03-17T17:41:07.324" v="982"/>
          <ac:picMkLst>
            <pc:docMk/>
            <pc:sldMk cId="3295860505" sldId="638"/>
            <ac:picMk id="6" creationId="{DFC51CA5-7885-4575-8FCB-E8687DC18515}"/>
          </ac:picMkLst>
        </pc:picChg>
      </pc:sldChg>
      <pc:sldChg chg="addSp delSp modSp add">
        <pc:chgData name="Kochnev Kirill Romanovich" userId="S::kkochnev@ozon.ru::7ec233ba-5f4f-4279-8e83-e6b3ebb77aee" providerId="AD" clId="Web-{465454F7-CD8C-9AC0-3676-84EC6440B397}" dt="2022-03-17T17:45:11.079" v="1110" actId="1076"/>
        <pc:sldMkLst>
          <pc:docMk/>
          <pc:sldMk cId="1298356480" sldId="639"/>
        </pc:sldMkLst>
        <pc:spChg chg="mod">
          <ac:chgData name="Kochnev Kirill Romanovich" userId="S::kkochnev@ozon.ru::7ec233ba-5f4f-4279-8e83-e6b3ebb77aee" providerId="AD" clId="Web-{465454F7-CD8C-9AC0-3676-84EC6440B397}" dt="2022-03-17T17:45:04.735" v="1106" actId="14100"/>
          <ac:spMkLst>
            <pc:docMk/>
            <pc:sldMk cId="1298356480" sldId="639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465454F7-CD8C-9AC0-3676-84EC6440B397}" dt="2022-03-17T17:44:54.938" v="1102"/>
          <ac:picMkLst>
            <pc:docMk/>
            <pc:sldMk cId="1298356480" sldId="639"/>
            <ac:picMk id="3" creationId="{9C3B982E-9A6C-40C8-9E78-F0DE2D87AC70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7:45:11.079" v="1110" actId="1076"/>
          <ac:picMkLst>
            <pc:docMk/>
            <pc:sldMk cId="1298356480" sldId="639"/>
            <ac:picMk id="6" creationId="{8ACD30DA-40F5-4BC9-B679-6168B1D5BAFF}"/>
          </ac:picMkLst>
        </pc:picChg>
      </pc:sldChg>
    </pc:docChg>
  </pc:docChgLst>
  <pc:docChgLst>
    <pc:chgData name="Kochnev Kirill Romanovich" userId="S::kkochnev@ozon.ru::7ec233ba-5f4f-4279-8e83-e6b3ebb77aee" providerId="AD" clId="Web-{8B93868A-9111-9F45-CD3B-ADEA4CA25CA9}"/>
    <pc:docChg chg="delSld modSection">
      <pc:chgData name="Kochnev Kirill Romanovich" userId="S::kkochnev@ozon.ru::7ec233ba-5f4f-4279-8e83-e6b3ebb77aee" providerId="AD" clId="Web-{8B93868A-9111-9F45-CD3B-ADEA4CA25CA9}" dt="2023-04-06T19:29:55.530" v="0"/>
      <pc:docMkLst>
        <pc:docMk/>
      </pc:docMkLst>
      <pc:sldChg chg="del">
        <pc:chgData name="Kochnev Kirill Romanovich" userId="S::kkochnev@ozon.ru::7ec233ba-5f4f-4279-8e83-e6b3ebb77aee" providerId="AD" clId="Web-{8B93868A-9111-9F45-CD3B-ADEA4CA25CA9}" dt="2023-04-06T19:29:55.530" v="0"/>
        <pc:sldMkLst>
          <pc:docMk/>
          <pc:sldMk cId="2871923661" sldId="565"/>
        </pc:sldMkLst>
      </pc:sldChg>
    </pc:docChg>
  </pc:docChgLst>
  <pc:docChgLst>
    <pc:chgData name="Kochnev Kirill Romanovich" userId="S::kkochnev@ozon.ru::7ec233ba-5f4f-4279-8e83-e6b3ebb77aee" providerId="AD" clId="Web-{33FAC8F8-B180-8459-B264-0485DD6D428B}"/>
    <pc:docChg chg="addSld delSld modSld sldOrd modSection">
      <pc:chgData name="Kochnev Kirill Romanovich" userId="S::kkochnev@ozon.ru::7ec233ba-5f4f-4279-8e83-e6b3ebb77aee" providerId="AD" clId="Web-{33FAC8F8-B180-8459-B264-0485DD6D428B}" dt="2022-03-15T11:01:39.745" v="5220" actId="20577"/>
      <pc:docMkLst>
        <pc:docMk/>
      </pc:docMkLst>
      <pc:sldChg chg="addSp delSp modSp">
        <pc:chgData name="Kochnev Kirill Romanovich" userId="S::kkochnev@ozon.ru::7ec233ba-5f4f-4279-8e83-e6b3ebb77aee" providerId="AD" clId="Web-{33FAC8F8-B180-8459-B264-0485DD6D428B}" dt="2022-03-13T11:43:08.640" v="26" actId="20577"/>
        <pc:sldMkLst>
          <pc:docMk/>
          <pc:sldMk cId="36613193" sldId="450"/>
        </pc:sldMkLst>
        <pc:spChg chg="mod">
          <ac:chgData name="Kochnev Kirill Romanovich" userId="S::kkochnev@ozon.ru::7ec233ba-5f4f-4279-8e83-e6b3ebb77aee" providerId="AD" clId="Web-{33FAC8F8-B180-8459-B264-0485DD6D428B}" dt="2022-03-13T11:42:57.467" v="14" actId="20577"/>
          <ac:spMkLst>
            <pc:docMk/>
            <pc:sldMk cId="36613193" sldId="45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1:43:08.640" v="26" actId="20577"/>
          <ac:spMkLst>
            <pc:docMk/>
            <pc:sldMk cId="36613193" sldId="450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3T11:43:01.889" v="16"/>
          <ac:spMkLst>
            <pc:docMk/>
            <pc:sldMk cId="36613193" sldId="450"/>
            <ac:spMk id="4" creationId="{40F9B3F8-7BF8-4203-916D-F4F6897007C9}"/>
          </ac:spMkLst>
        </pc:spChg>
      </pc:sldChg>
      <pc:sldChg chg="modSp">
        <pc:chgData name="Kochnev Kirill Romanovich" userId="S::kkochnev@ozon.ru::7ec233ba-5f4f-4279-8e83-e6b3ebb77aee" providerId="AD" clId="Web-{33FAC8F8-B180-8459-B264-0485DD6D428B}" dt="2022-03-13T11:43:37.469" v="52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33FAC8F8-B180-8459-B264-0485DD6D428B}" dt="2022-03-13T11:43:37.469" v="52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33FAC8F8-B180-8459-B264-0485DD6D428B}" dt="2022-03-14T21:09:31.340" v="2003" actId="20577"/>
        <pc:sldMkLst>
          <pc:docMk/>
          <pc:sldMk cId="458891614" sldId="457"/>
        </pc:sldMkLst>
        <pc:spChg chg="mod">
          <ac:chgData name="Kochnev Kirill Romanovich" userId="S::kkochnev@ozon.ru::7ec233ba-5f4f-4279-8e83-e6b3ebb77aee" providerId="AD" clId="Web-{33FAC8F8-B180-8459-B264-0485DD6D428B}" dt="2022-03-14T21:09:31.340" v="2003" actId="20577"/>
          <ac:spMkLst>
            <pc:docMk/>
            <pc:sldMk cId="458891614" sldId="457"/>
            <ac:spMk id="2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33FAC8F8-B180-8459-B264-0485DD6D428B}" dt="2022-03-13T11:45:25.647" v="81"/>
        <pc:sldMkLst>
          <pc:docMk/>
          <pc:sldMk cId="756672672" sldId="458"/>
        </pc:sldMkLst>
        <pc:spChg chg="mod">
          <ac:chgData name="Kochnev Kirill Romanovich" userId="S::kkochnev@ozon.ru::7ec233ba-5f4f-4279-8e83-e6b3ebb77aee" providerId="AD" clId="Web-{33FAC8F8-B180-8459-B264-0485DD6D428B}" dt="2022-03-13T11:45:19.991" v="79" actId="20577"/>
          <ac:spMkLst>
            <pc:docMk/>
            <pc:sldMk cId="756672672" sldId="458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33FAC8F8-B180-8459-B264-0485DD6D428B}" dt="2022-03-14T22:37:18.255" v="3437"/>
        <pc:sldMkLst>
          <pc:docMk/>
          <pc:sldMk cId="1069055736" sldId="471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29" v="3426"/>
        <pc:sldMkLst>
          <pc:docMk/>
          <pc:sldMk cId="1044996069" sldId="473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79" v="3423"/>
        <pc:sldMkLst>
          <pc:docMk/>
          <pc:sldMk cId="1331152691" sldId="474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64" v="3421"/>
        <pc:sldMkLst>
          <pc:docMk/>
          <pc:sldMk cId="1823088248" sldId="475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14" v="3425"/>
        <pc:sldMkLst>
          <pc:docMk/>
          <pc:sldMk cId="1534920159" sldId="477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29" v="3427"/>
        <pc:sldMkLst>
          <pc:docMk/>
          <pc:sldMk cId="436562782" sldId="482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64" v="3420"/>
        <pc:sldMkLst>
          <pc:docMk/>
          <pc:sldMk cId="343378193" sldId="483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79" v="3422"/>
        <pc:sldMkLst>
          <pc:docMk/>
          <pc:sldMk cId="1327356258" sldId="484"/>
        </pc:sldMkLst>
      </pc:sldChg>
      <pc:sldChg chg="delSp modSp ord">
        <pc:chgData name="Kochnev Kirill Romanovich" userId="S::kkochnev@ozon.ru::7ec233ba-5f4f-4279-8e83-e6b3ebb77aee" providerId="AD" clId="Web-{33FAC8F8-B180-8459-B264-0485DD6D428B}" dt="2022-03-14T21:30:08.654" v="2564"/>
        <pc:sldMkLst>
          <pc:docMk/>
          <pc:sldMk cId="1655838816" sldId="486"/>
        </pc:sldMkLst>
        <pc:spChg chg="mod">
          <ac:chgData name="Kochnev Kirill Romanovich" userId="S::kkochnev@ozon.ru::7ec233ba-5f4f-4279-8e83-e6b3ebb77aee" providerId="AD" clId="Web-{33FAC8F8-B180-8459-B264-0485DD6D428B}" dt="2022-03-14T21:25:37.669" v="2139" actId="20577"/>
          <ac:spMkLst>
            <pc:docMk/>
            <pc:sldMk cId="1655838816" sldId="486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30:03.342" v="2559"/>
          <ac:spMkLst>
            <pc:docMk/>
            <pc:sldMk cId="1655838816" sldId="486"/>
            <ac:spMk id="8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30:07.654" v="2563"/>
          <ac:spMkLst>
            <pc:docMk/>
            <pc:sldMk cId="1655838816" sldId="486"/>
            <ac:spMk id="18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30:08.654" v="2564"/>
          <ac:spMkLst>
            <pc:docMk/>
            <pc:sldMk cId="1655838816" sldId="486"/>
            <ac:spMk id="19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33FAC8F8-B180-8459-B264-0485DD6D428B}" dt="2022-03-14T21:29:56.294" v="2557"/>
          <ac:graphicFrameMkLst>
            <pc:docMk/>
            <pc:sldMk cId="1655838816" sldId="486"/>
            <ac:graphicFrameMk id="5" creationId="{00000000-0000-0000-0000-000000000000}"/>
          </ac:graphicFrameMkLst>
        </pc:graphicFrameChg>
        <pc:cxnChg chg="del">
          <ac:chgData name="Kochnev Kirill Romanovich" userId="S::kkochnev@ozon.ru::7ec233ba-5f4f-4279-8e83-e6b3ebb77aee" providerId="AD" clId="Web-{33FAC8F8-B180-8459-B264-0485DD6D428B}" dt="2022-03-14T21:30:01.420" v="2558"/>
          <ac:cxnSpMkLst>
            <pc:docMk/>
            <pc:sldMk cId="1655838816" sldId="486"/>
            <ac:cxnSpMk id="10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3FAC8F8-B180-8459-B264-0485DD6D428B}" dt="2022-03-14T21:30:04.639" v="2560"/>
          <ac:cxnSpMkLst>
            <pc:docMk/>
            <pc:sldMk cId="1655838816" sldId="486"/>
            <ac:cxnSpMk id="11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3FAC8F8-B180-8459-B264-0485DD6D428B}" dt="2022-03-14T21:30:06.451" v="2562"/>
          <ac:cxnSpMkLst>
            <pc:docMk/>
            <pc:sldMk cId="1655838816" sldId="486"/>
            <ac:cxnSpMk id="15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3FAC8F8-B180-8459-B264-0485DD6D428B}" dt="2022-03-14T21:30:05.701" v="2561"/>
          <ac:cxnSpMkLst>
            <pc:docMk/>
            <pc:sldMk cId="1655838816" sldId="486"/>
            <ac:cxnSpMk id="17" creationId="{00000000-0000-0000-0000-000000000000}"/>
          </ac:cxnSpMkLst>
        </pc:cxnChg>
      </pc:sldChg>
      <pc:sldChg chg="addSp delSp modSp ord">
        <pc:chgData name="Kochnev Kirill Romanovich" userId="S::kkochnev@ozon.ru::7ec233ba-5f4f-4279-8e83-e6b3ebb77aee" providerId="AD" clId="Web-{33FAC8F8-B180-8459-B264-0485DD6D428B}" dt="2022-03-13T21:04:12.036" v="1698" actId="20577"/>
        <pc:sldMkLst>
          <pc:docMk/>
          <pc:sldMk cId="741195503" sldId="488"/>
        </pc:sldMkLst>
        <pc:spChg chg="mod">
          <ac:chgData name="Kochnev Kirill Romanovich" userId="S::kkochnev@ozon.ru::7ec233ba-5f4f-4279-8e83-e6b3ebb77aee" providerId="AD" clId="Web-{33FAC8F8-B180-8459-B264-0485DD6D428B}" dt="2022-03-13T21:04:12.036" v="1698" actId="20577"/>
          <ac:spMkLst>
            <pc:docMk/>
            <pc:sldMk cId="741195503" sldId="48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1:00:32.358" v="1677" actId="20577"/>
          <ac:spMkLst>
            <pc:docMk/>
            <pc:sldMk cId="741195503" sldId="488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1:02:45.783" v="1680" actId="20577"/>
          <ac:spMkLst>
            <pc:docMk/>
            <pc:sldMk cId="741195503" sldId="488"/>
            <ac:spMk id="4" creationId="{00000000-0000-0000-0000-000000000000}"/>
          </ac:spMkLst>
        </pc:spChg>
        <pc:grpChg chg="del">
          <ac:chgData name="Kochnev Kirill Romanovich" userId="S::kkochnev@ozon.ru::7ec233ba-5f4f-4279-8e83-e6b3ebb77aee" providerId="AD" clId="Web-{33FAC8F8-B180-8459-B264-0485DD6D428B}" dt="2022-03-13T21:02:47.127" v="1681"/>
          <ac:grpSpMkLst>
            <pc:docMk/>
            <pc:sldMk cId="741195503" sldId="488"/>
            <ac:grpSpMk id="9" creationId="{00000000-0000-0000-0000-000000000000}"/>
          </ac:grpSpMkLst>
        </pc:grpChg>
        <pc:grpChg chg="del">
          <ac:chgData name="Kochnev Kirill Romanovich" userId="S::kkochnev@ozon.ru::7ec233ba-5f4f-4279-8e83-e6b3ebb77aee" providerId="AD" clId="Web-{33FAC8F8-B180-8459-B264-0485DD6D428B}" dt="2022-03-13T20:50:38.311" v="1577"/>
          <ac:grpSpMkLst>
            <pc:docMk/>
            <pc:sldMk cId="741195503" sldId="488"/>
            <ac:grpSpMk id="12" creationId="{63DD1100-3302-8B48-9926-9BAAE3758192}"/>
          </ac:grpSpMkLst>
        </pc:grpChg>
        <pc:picChg chg="add mod">
          <ac:chgData name="Kochnev Kirill Romanovich" userId="S::kkochnev@ozon.ru::7ec233ba-5f4f-4279-8e83-e6b3ebb77aee" providerId="AD" clId="Web-{33FAC8F8-B180-8459-B264-0485DD6D428B}" dt="2022-03-13T20:50:51.968" v="1582" actId="1076"/>
          <ac:picMkLst>
            <pc:docMk/>
            <pc:sldMk cId="741195503" sldId="488"/>
            <ac:picMk id="5" creationId="{E88121CC-F8E3-48F4-8115-8B2151FB60C7}"/>
          </ac:picMkLst>
        </pc:picChg>
        <pc:picChg chg="del topLvl">
          <ac:chgData name="Kochnev Kirill Romanovich" userId="S::kkochnev@ozon.ru::7ec233ba-5f4f-4279-8e83-e6b3ebb77aee" providerId="AD" clId="Web-{33FAC8F8-B180-8459-B264-0485DD6D428B}" dt="2022-03-13T20:50:41.437" v="1578"/>
          <ac:picMkLst>
            <pc:docMk/>
            <pc:sldMk cId="741195503" sldId="488"/>
            <ac:picMk id="10" creationId="{00000000-0000-0000-0000-000000000000}"/>
          </ac:picMkLst>
        </pc:picChg>
        <pc:picChg chg="del topLvl">
          <ac:chgData name="Kochnev Kirill Romanovich" userId="S::kkochnev@ozon.ru::7ec233ba-5f4f-4279-8e83-e6b3ebb77aee" providerId="AD" clId="Web-{33FAC8F8-B180-8459-B264-0485DD6D428B}" dt="2022-03-13T20:50:38.311" v="1577"/>
          <ac:picMkLst>
            <pc:docMk/>
            <pc:sldMk cId="741195503" sldId="488"/>
            <ac:picMk id="11" creationId="{AA008983-4DAA-C343-B4A9-1B56855099B6}"/>
          </ac:picMkLst>
        </pc:picChg>
        <pc:picChg chg="add del mod">
          <ac:chgData name="Kochnev Kirill Romanovich" userId="S::kkochnev@ozon.ru::7ec233ba-5f4f-4279-8e83-e6b3ebb77aee" providerId="AD" clId="Web-{33FAC8F8-B180-8459-B264-0485DD6D428B}" dt="2022-03-13T21:02:55.049" v="1685"/>
          <ac:picMkLst>
            <pc:docMk/>
            <pc:sldMk cId="741195503" sldId="488"/>
            <ac:picMk id="13" creationId="{52EE8BCE-7D09-4B0E-9880-FA592C1B51BB}"/>
          </ac:picMkLst>
        </pc:picChg>
        <pc:picChg chg="add del mod">
          <ac:chgData name="Kochnev Kirill Romanovich" userId="S::kkochnev@ozon.ru::7ec233ba-5f4f-4279-8e83-e6b3ebb77aee" providerId="AD" clId="Web-{33FAC8F8-B180-8459-B264-0485DD6D428B}" dt="2022-03-13T21:03:29.253" v="1689"/>
          <ac:picMkLst>
            <pc:docMk/>
            <pc:sldMk cId="741195503" sldId="488"/>
            <ac:picMk id="14" creationId="{55A71749-0260-448C-8DD1-DDB0670F8020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3T21:04:05.057" v="1694" actId="14100"/>
          <ac:picMkLst>
            <pc:docMk/>
            <pc:sldMk cId="741195503" sldId="488"/>
            <ac:picMk id="15" creationId="{7037D62F-5104-4668-AE06-F11E9E93EA23}"/>
          </ac:picMkLst>
        </pc:picChg>
      </pc:sldChg>
      <pc:sldChg chg="addSp delSp modSp ord">
        <pc:chgData name="Kochnev Kirill Romanovich" userId="S::kkochnev@ozon.ru::7ec233ba-5f4f-4279-8e83-e6b3ebb77aee" providerId="AD" clId="Web-{33FAC8F8-B180-8459-B264-0485DD6D428B}" dt="2022-03-13T20:24:29.845" v="639" actId="20577"/>
        <pc:sldMkLst>
          <pc:docMk/>
          <pc:sldMk cId="1494755327" sldId="491"/>
        </pc:sldMkLst>
        <pc:spChg chg="mod">
          <ac:chgData name="Kochnev Kirill Romanovich" userId="S::kkochnev@ozon.ru::7ec233ba-5f4f-4279-8e83-e6b3ebb77aee" providerId="AD" clId="Web-{33FAC8F8-B180-8459-B264-0485DD6D428B}" dt="2022-03-13T15:37:35.942" v="516" actId="20577"/>
          <ac:spMkLst>
            <pc:docMk/>
            <pc:sldMk cId="1494755327" sldId="49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24:29.845" v="639" actId="20577"/>
          <ac:spMkLst>
            <pc:docMk/>
            <pc:sldMk cId="1494755327" sldId="491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3T11:51:57.735" v="107"/>
          <ac:spMkLst>
            <pc:docMk/>
            <pc:sldMk cId="1494755327" sldId="491"/>
            <ac:spMk id="6" creationId="{A1F09311-9EFA-4DFB-B110-247D10F4D3C2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3T15:37:31.395" v="510" actId="1076"/>
          <ac:picMkLst>
            <pc:docMk/>
            <pc:sldMk cId="1494755327" sldId="491"/>
            <ac:picMk id="7" creationId="{3847E8B5-EB52-408E-95B4-F54637A751C3}"/>
          </ac:picMkLst>
        </pc:picChg>
      </pc:sldChg>
      <pc:sldChg chg="del">
        <pc:chgData name="Kochnev Kirill Romanovich" userId="S::kkochnev@ozon.ru::7ec233ba-5f4f-4279-8e83-e6b3ebb77aee" providerId="AD" clId="Web-{33FAC8F8-B180-8459-B264-0485DD6D428B}" dt="2022-03-14T22:37:14.755" v="3429"/>
        <pc:sldMkLst>
          <pc:docMk/>
          <pc:sldMk cId="937251218" sldId="526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8.239" v="3436"/>
        <pc:sldMkLst>
          <pc:docMk/>
          <pc:sldMk cId="3109495837" sldId="527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286" v="3434"/>
        <pc:sldMkLst>
          <pc:docMk/>
          <pc:sldMk cId="772608097" sldId="528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208" v="3433"/>
        <pc:sldMkLst>
          <pc:docMk/>
          <pc:sldMk cId="4213108780" sldId="529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8.145" v="3435"/>
        <pc:sldMkLst>
          <pc:docMk/>
          <pc:sldMk cId="2160927909" sldId="530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14" v="3424"/>
        <pc:sldMkLst>
          <pc:docMk/>
          <pc:sldMk cId="1526179795" sldId="532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64" v="3419"/>
        <pc:sldMkLst>
          <pc:docMk/>
          <pc:sldMk cId="4155181678" sldId="543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130" v="3431"/>
        <pc:sldMkLst>
          <pc:docMk/>
          <pc:sldMk cId="4001852679" sldId="545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4.833" v="3430"/>
        <pc:sldMkLst>
          <pc:docMk/>
          <pc:sldMk cId="1055831398" sldId="551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4.755" v="3428"/>
        <pc:sldMkLst>
          <pc:docMk/>
          <pc:sldMk cId="3357498253" sldId="556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130" v="3432"/>
        <pc:sldMkLst>
          <pc:docMk/>
          <pc:sldMk cId="754478870" sldId="557"/>
        </pc:sldMkLst>
      </pc:sldChg>
      <pc:sldChg chg="modSp add replId">
        <pc:chgData name="Kochnev Kirill Romanovich" userId="S::kkochnev@ozon.ru::7ec233ba-5f4f-4279-8e83-e6b3ebb77aee" providerId="AD" clId="Web-{33FAC8F8-B180-8459-B264-0485DD6D428B}" dt="2022-03-13T11:44:55.130" v="57" actId="20577"/>
        <pc:sldMkLst>
          <pc:docMk/>
          <pc:sldMk cId="2250902861" sldId="559"/>
        </pc:sldMkLst>
        <pc:spChg chg="mod">
          <ac:chgData name="Kochnev Kirill Romanovich" userId="S::kkochnev@ozon.ru::7ec233ba-5f4f-4279-8e83-e6b3ebb77aee" providerId="AD" clId="Web-{33FAC8F8-B180-8459-B264-0485DD6D428B}" dt="2022-03-13T11:44:47.286" v="54" actId="1076"/>
          <ac:spMkLst>
            <pc:docMk/>
            <pc:sldMk cId="2250902861" sldId="55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1:44:55.130" v="57" actId="20577"/>
          <ac:spMkLst>
            <pc:docMk/>
            <pc:sldMk cId="2250902861" sldId="559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3FAC8F8-B180-8459-B264-0485DD6D428B}" dt="2022-03-13T11:45:59.712" v="86" actId="20577"/>
        <pc:sldMkLst>
          <pc:docMk/>
          <pc:sldMk cId="3845841267" sldId="560"/>
        </pc:sldMkLst>
        <pc:spChg chg="mod">
          <ac:chgData name="Kochnev Kirill Romanovich" userId="S::kkochnev@ozon.ru::7ec233ba-5f4f-4279-8e83-e6b3ebb77aee" providerId="AD" clId="Web-{33FAC8F8-B180-8459-B264-0485DD6D428B}" dt="2022-03-13T11:45:54.149" v="85" actId="1076"/>
          <ac:spMkLst>
            <pc:docMk/>
            <pc:sldMk cId="3845841267" sldId="56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1:45:59.712" v="86" actId="20577"/>
          <ac:spMkLst>
            <pc:docMk/>
            <pc:sldMk cId="3845841267" sldId="560"/>
            <ac:spMk id="4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33FAC8F8-B180-8459-B264-0485DD6D428B}" dt="2022-03-13T11:51:46.516" v="95"/>
        <pc:sldMkLst>
          <pc:docMk/>
          <pc:sldMk cId="2900290383" sldId="561"/>
        </pc:sldMkLst>
      </pc:sldChg>
      <pc:sldChg chg="addSp modSp add del ord replId">
        <pc:chgData name="Kochnev Kirill Romanovich" userId="S::kkochnev@ozon.ru::7ec233ba-5f4f-4279-8e83-e6b3ebb77aee" providerId="AD" clId="Web-{33FAC8F8-B180-8459-B264-0485DD6D428B}" dt="2022-03-13T15:37:03.395" v="505"/>
        <pc:sldMkLst>
          <pc:docMk/>
          <pc:sldMk cId="515132819" sldId="562"/>
        </pc:sldMkLst>
        <pc:spChg chg="mod">
          <ac:chgData name="Kochnev Kirill Romanovich" userId="S::kkochnev@ozon.ru::7ec233ba-5f4f-4279-8e83-e6b3ebb77aee" providerId="AD" clId="Web-{33FAC8F8-B180-8459-B264-0485DD6D428B}" dt="2022-03-13T13:40:25" v="324" actId="20577"/>
          <ac:spMkLst>
            <pc:docMk/>
            <pc:sldMk cId="515132819" sldId="56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3:40:38" v="332" actId="20577"/>
          <ac:spMkLst>
            <pc:docMk/>
            <pc:sldMk cId="515132819" sldId="562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3T13:40:56.532" v="336" actId="1076"/>
          <ac:picMkLst>
            <pc:docMk/>
            <pc:sldMk cId="515132819" sldId="562"/>
            <ac:picMk id="6" creationId="{A83B83E6-CBAC-4573-B0A5-6D6D18F39904}"/>
          </ac:picMkLst>
        </pc:picChg>
      </pc:sldChg>
      <pc:sldChg chg="addSp delSp modSp add ord replId">
        <pc:chgData name="Kochnev Kirill Romanovich" userId="S::kkochnev@ozon.ru::7ec233ba-5f4f-4279-8e83-e6b3ebb77aee" providerId="AD" clId="Web-{33FAC8F8-B180-8459-B264-0485DD6D428B}" dt="2022-03-13T20:39:11.825" v="1427" actId="20577"/>
        <pc:sldMkLst>
          <pc:docMk/>
          <pc:sldMk cId="3613221495" sldId="563"/>
        </pc:sldMkLst>
        <pc:spChg chg="mod">
          <ac:chgData name="Kochnev Kirill Romanovich" userId="S::kkochnev@ozon.ru::7ec233ba-5f4f-4279-8e83-e6b3ebb77aee" providerId="AD" clId="Web-{33FAC8F8-B180-8459-B264-0485DD6D428B}" dt="2022-03-13T20:33:16.499" v="1043" actId="20577"/>
          <ac:spMkLst>
            <pc:docMk/>
            <pc:sldMk cId="3613221495" sldId="56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39:11.825" v="1427" actId="20577"/>
          <ac:spMkLst>
            <pc:docMk/>
            <pc:sldMk cId="3613221495" sldId="563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3T20:36:38.115" v="1263"/>
          <ac:spMkLst>
            <pc:docMk/>
            <pc:sldMk cId="3613221495" sldId="563"/>
            <ac:spMk id="6" creationId="{1170254C-9C73-4E9C-9D2F-66B2D11C62D0}"/>
          </ac:spMkLst>
        </pc:spChg>
      </pc:sldChg>
      <pc:sldChg chg="modSp add ord replId">
        <pc:chgData name="Kochnev Kirill Romanovich" userId="S::kkochnev@ozon.ru::7ec233ba-5f4f-4279-8e83-e6b3ebb77aee" providerId="AD" clId="Web-{33FAC8F8-B180-8459-B264-0485DD6D428B}" dt="2022-03-13T20:37:02.912" v="1272" actId="20577"/>
        <pc:sldMkLst>
          <pc:docMk/>
          <pc:sldMk cId="2865995628" sldId="564"/>
        </pc:sldMkLst>
        <pc:spChg chg="mod">
          <ac:chgData name="Kochnev Kirill Romanovich" userId="S::kkochnev@ozon.ru::7ec233ba-5f4f-4279-8e83-e6b3ebb77aee" providerId="AD" clId="Web-{33FAC8F8-B180-8459-B264-0485DD6D428B}" dt="2022-03-13T15:37:44.990" v="523" actId="20577"/>
          <ac:spMkLst>
            <pc:docMk/>
            <pc:sldMk cId="2865995628" sldId="56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37:02.912" v="1272" actId="20577"/>
          <ac:spMkLst>
            <pc:docMk/>
            <pc:sldMk cId="2865995628" sldId="564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3FAC8F8-B180-8459-B264-0485DD6D428B}" dt="2022-03-13T20:45:38.022" v="1441" actId="1076"/>
        <pc:sldMkLst>
          <pc:docMk/>
          <pc:sldMk cId="2871923661" sldId="565"/>
        </pc:sldMkLst>
        <pc:spChg chg="mod">
          <ac:chgData name="Kochnev Kirill Romanovich" userId="S::kkochnev@ozon.ru::7ec233ba-5f4f-4279-8e83-e6b3ebb77aee" providerId="AD" clId="Web-{33FAC8F8-B180-8459-B264-0485DD6D428B}" dt="2022-03-13T20:45:21.709" v="1440" actId="20577"/>
          <ac:spMkLst>
            <pc:docMk/>
            <pc:sldMk cId="2871923661" sldId="56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45:38.022" v="1441" actId="1076"/>
          <ac:spMkLst>
            <pc:docMk/>
            <pc:sldMk cId="2871923661" sldId="565"/>
            <ac:spMk id="3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33FAC8F8-B180-8459-B264-0485DD6D428B}" dt="2022-03-13T20:47:30.635" v="1442"/>
        <pc:sldMkLst>
          <pc:docMk/>
          <pc:sldMk cId="1616266429" sldId="566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14:50.391" v="2086" actId="20577"/>
        <pc:sldMkLst>
          <pc:docMk/>
          <pc:sldMk cId="1400961716" sldId="567"/>
        </pc:sldMkLst>
        <pc:spChg chg="mod">
          <ac:chgData name="Kochnev Kirill Romanovich" userId="S::kkochnev@ozon.ru::7ec233ba-5f4f-4279-8e83-e6b3ebb77aee" providerId="AD" clId="Web-{33FAC8F8-B180-8459-B264-0485DD6D428B}" dt="2022-03-14T21:14:50.391" v="2086" actId="20577"/>
          <ac:spMkLst>
            <pc:docMk/>
            <pc:sldMk cId="1400961716" sldId="567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0:55:51.790" v="1936"/>
          <ac:spMkLst>
            <pc:docMk/>
            <pc:sldMk cId="1400961716" sldId="567"/>
            <ac:spMk id="3" creationId="{00000000-0000-0000-0000-000000000000}"/>
          </ac:spMkLst>
        </pc:spChg>
        <pc:spChg chg="add">
          <ac:chgData name="Kochnev Kirill Romanovich" userId="S::kkochnev@ozon.ru::7ec233ba-5f4f-4279-8e83-e6b3ebb77aee" providerId="AD" clId="Web-{33FAC8F8-B180-8459-B264-0485DD6D428B}" dt="2022-03-14T20:55:37.664" v="1929"/>
          <ac:spMkLst>
            <pc:docMk/>
            <pc:sldMk cId="1400961716" sldId="567"/>
            <ac:spMk id="7" creationId="{3740DFA2-9B40-4618-94CF-16929225BB67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0:55:53.134" v="1937"/>
          <ac:spMkLst>
            <pc:docMk/>
            <pc:sldMk cId="1400961716" sldId="567"/>
            <ac:spMk id="9" creationId="{382D7FC4-C90C-4224-BF33-A739D905E99D}"/>
          </ac:spMkLst>
        </pc:spChg>
        <pc:picChg chg="add del mod">
          <ac:chgData name="Kochnev Kirill Romanovich" userId="S::kkochnev@ozon.ru::7ec233ba-5f4f-4279-8e83-e6b3ebb77aee" providerId="AD" clId="Web-{33FAC8F8-B180-8459-B264-0485DD6D428B}" dt="2022-03-14T20:55:49.602" v="1935"/>
          <ac:picMkLst>
            <pc:docMk/>
            <pc:sldMk cId="1400961716" sldId="567"/>
            <ac:picMk id="6" creationId="{D98AD9E8-A2BF-48E1-9FBE-21AFC2810048}"/>
          </ac:picMkLst>
        </pc:picChg>
        <pc:picChg chg="add mod ord">
          <ac:chgData name="Kochnev Kirill Romanovich" userId="S::kkochnev@ozon.ru::7ec233ba-5f4f-4279-8e83-e6b3ebb77aee" providerId="AD" clId="Web-{33FAC8F8-B180-8459-B264-0485DD6D428B}" dt="2022-03-14T20:55:55.743" v="1938" actId="1076"/>
          <ac:picMkLst>
            <pc:docMk/>
            <pc:sldMk cId="1400961716" sldId="567"/>
            <ac:picMk id="10" creationId="{0F7DAF52-A1E1-4151-8B0A-F3228D2E274E}"/>
          </ac:picMkLst>
        </pc:picChg>
      </pc:sldChg>
      <pc:sldChg chg="addSp delSp modSp add replId">
        <pc:chgData name="Kochnev Kirill Romanovich" userId="S::kkochnev@ozon.ru::7ec233ba-5f4f-4279-8e83-e6b3ebb77aee" providerId="AD" clId="Web-{33FAC8F8-B180-8459-B264-0485DD6D428B}" dt="2022-03-13T22:39:36.014" v="1926" actId="20577"/>
        <pc:sldMkLst>
          <pc:docMk/>
          <pc:sldMk cId="3554463321" sldId="568"/>
        </pc:sldMkLst>
        <pc:spChg chg="mod">
          <ac:chgData name="Kochnev Kirill Romanovich" userId="S::kkochnev@ozon.ru::7ec233ba-5f4f-4279-8e83-e6b3ebb77aee" providerId="AD" clId="Web-{33FAC8F8-B180-8459-B264-0485DD6D428B}" dt="2022-03-13T22:36:22.924" v="1880" actId="20577"/>
          <ac:spMkLst>
            <pc:docMk/>
            <pc:sldMk cId="3554463321" sldId="568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3T22:37:34.804" v="1882"/>
          <ac:spMkLst>
            <pc:docMk/>
            <pc:sldMk cId="3554463321" sldId="568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3T22:37:36.101" v="1883"/>
          <ac:spMkLst>
            <pc:docMk/>
            <pc:sldMk cId="3554463321" sldId="568"/>
            <ac:spMk id="8" creationId="{2A9178AA-93F8-4966-A79C-E33D14447362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3T22:39:36.014" v="1926" actId="20577"/>
          <ac:spMkLst>
            <pc:docMk/>
            <pc:sldMk cId="3554463321" sldId="568"/>
            <ac:spMk id="12" creationId="{5C27059B-86D7-4FF9-BB35-6937AF71E0B0}"/>
          </ac:spMkLst>
        </pc:spChg>
        <pc:picChg chg="del mod">
          <ac:chgData name="Kochnev Kirill Romanovich" userId="S::kkochnev@ozon.ru::7ec233ba-5f4f-4279-8e83-e6b3ebb77aee" providerId="AD" clId="Web-{33FAC8F8-B180-8459-B264-0485DD6D428B}" dt="2022-03-13T22:37:41.836" v="1886"/>
          <ac:picMkLst>
            <pc:docMk/>
            <pc:sldMk cId="3554463321" sldId="568"/>
            <ac:picMk id="6" creationId="{D98AD9E8-A2BF-48E1-9FBE-21AFC2810048}"/>
          </ac:picMkLst>
        </pc:picChg>
        <pc:picChg chg="add mod ord">
          <ac:chgData name="Kochnev Kirill Romanovich" userId="S::kkochnev@ozon.ru::7ec233ba-5f4f-4279-8e83-e6b3ebb77aee" providerId="AD" clId="Web-{33FAC8F8-B180-8459-B264-0485DD6D428B}" dt="2022-03-13T22:39:10.419" v="1894" actId="1076"/>
          <ac:picMkLst>
            <pc:docMk/>
            <pc:sldMk cId="3554463321" sldId="568"/>
            <ac:picMk id="9" creationId="{F88DAAA2-E713-4A67-A940-64AFF53E937E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3T22:39:16.263" v="1897" actId="1076"/>
          <ac:picMkLst>
            <pc:docMk/>
            <pc:sldMk cId="3554463321" sldId="568"/>
            <ac:picMk id="10" creationId="{0339EC0A-19AA-458D-B5F6-6CDE01A5847C}"/>
          </ac:picMkLst>
        </pc:picChg>
      </pc:sldChg>
      <pc:sldChg chg="add replId">
        <pc:chgData name="Kochnev Kirill Romanovich" userId="S::kkochnev@ozon.ru::7ec233ba-5f4f-4279-8e83-e6b3ebb77aee" providerId="AD" clId="Web-{33FAC8F8-B180-8459-B264-0485DD6D428B}" dt="2022-03-14T20:52:01.760" v="1927"/>
        <pc:sldMkLst>
          <pc:docMk/>
          <pc:sldMk cId="1394050357" sldId="569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14:27.671" v="2067"/>
        <pc:sldMkLst>
          <pc:docMk/>
          <pc:sldMk cId="2676921925" sldId="570"/>
        </pc:sldMkLst>
        <pc:spChg chg="mod">
          <ac:chgData name="Kochnev Kirill Romanovich" userId="S::kkochnev@ozon.ru::7ec233ba-5f4f-4279-8e83-e6b3ebb77aee" providerId="AD" clId="Web-{33FAC8F8-B180-8459-B264-0485DD6D428B}" dt="2022-03-14T20:58:24.440" v="1988" actId="20577"/>
          <ac:spMkLst>
            <pc:docMk/>
            <pc:sldMk cId="2676921925" sldId="57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0:56:57.903" v="1962"/>
          <ac:spMkLst>
            <pc:docMk/>
            <pc:sldMk cId="2676921925" sldId="570"/>
            <ac:spMk id="6" creationId="{307A9B07-5A14-4022-9EF5-F9D90F71A3E7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0:57:03.122" v="1964"/>
          <ac:spMkLst>
            <pc:docMk/>
            <pc:sldMk cId="2676921925" sldId="570"/>
            <ac:spMk id="7" creationId="{3740DFA2-9B40-4618-94CF-16929225BB67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4T20:57:38.640" v="1969" actId="1076"/>
          <ac:spMkLst>
            <pc:docMk/>
            <pc:sldMk cId="2676921925" sldId="570"/>
            <ac:spMk id="11" creationId="{5BB1FB55-76F4-40EF-A635-7A4ACA2B094D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4T20:57:53.532" v="1971" actId="1076"/>
          <ac:spMkLst>
            <pc:docMk/>
            <pc:sldMk cId="2676921925" sldId="570"/>
            <ac:spMk id="12" creationId="{D7E7416C-6175-4A95-9659-72D0CA513D35}"/>
          </ac:spMkLst>
        </pc:spChg>
        <pc:picChg chg="add mod ord">
          <ac:chgData name="Kochnev Kirill Romanovich" userId="S::kkochnev@ozon.ru::7ec233ba-5f4f-4279-8e83-e6b3ebb77aee" providerId="AD" clId="Web-{33FAC8F8-B180-8459-B264-0485DD6D428B}" dt="2022-03-14T20:57:01.669" v="1963" actId="1076"/>
          <ac:picMkLst>
            <pc:docMk/>
            <pc:sldMk cId="2676921925" sldId="570"/>
            <ac:picMk id="8" creationId="{DCC5E78D-E795-4DC2-9CFC-67E07056BDCB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0:57:25.467" v="1967" actId="1076"/>
          <ac:picMkLst>
            <pc:docMk/>
            <pc:sldMk cId="2676921925" sldId="570"/>
            <ac:picMk id="9" creationId="{CE9CC4A4-D54C-4C0B-95CF-CAE6BC2E2A57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0:56:57.731" v="1961"/>
          <ac:picMkLst>
            <pc:docMk/>
            <pc:sldMk cId="2676921925" sldId="570"/>
            <ac:picMk id="10" creationId="{0F7DAF52-A1E1-4151-8B0A-F3228D2E274E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0:58:17.971" v="1973" actId="1076"/>
          <ac:picMkLst>
            <pc:docMk/>
            <pc:sldMk cId="2676921925" sldId="570"/>
            <ac:picMk id="13" creationId="{65964B6D-1EF1-495B-947A-ABDC5900ACC0}"/>
          </ac:picMkLst>
        </pc:picChg>
      </pc:sldChg>
      <pc:sldChg chg="add replId">
        <pc:chgData name="Kochnev Kirill Romanovich" userId="S::kkochnev@ozon.ru::7ec233ba-5f4f-4279-8e83-e6b3ebb77aee" providerId="AD" clId="Web-{33FAC8F8-B180-8459-B264-0485DD6D428B}" dt="2022-03-14T20:58:28.409" v="1989"/>
        <pc:sldMkLst>
          <pc:docMk/>
          <pc:sldMk cId="1365609297" sldId="571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14:38.281" v="2077" actId="20577"/>
        <pc:sldMkLst>
          <pc:docMk/>
          <pc:sldMk cId="21751758" sldId="572"/>
        </pc:sldMkLst>
        <pc:spChg chg="mod">
          <ac:chgData name="Kochnev Kirill Romanovich" userId="S::kkochnev@ozon.ru::7ec233ba-5f4f-4279-8e83-e6b3ebb77aee" providerId="AD" clId="Web-{33FAC8F8-B180-8459-B264-0485DD6D428B}" dt="2022-03-14T21:14:38.281" v="2077" actId="20577"/>
          <ac:spMkLst>
            <pc:docMk/>
            <pc:sldMk cId="21751758" sldId="572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1:09:48.419" v="2006"/>
          <ac:spMkLst>
            <pc:docMk/>
            <pc:sldMk cId="21751758" sldId="572"/>
            <ac:spMk id="6" creationId="{5F874A2A-A213-4F3A-BD69-92875D279459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09:50.576" v="2008"/>
          <ac:spMkLst>
            <pc:docMk/>
            <pc:sldMk cId="21751758" sldId="572"/>
            <ac:spMk id="11" creationId="{5BB1FB55-76F4-40EF-A635-7A4ACA2B094D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09:52.888" v="2009"/>
          <ac:spMkLst>
            <pc:docMk/>
            <pc:sldMk cId="21751758" sldId="572"/>
            <ac:spMk id="12" creationId="{D7E7416C-6175-4A95-9659-72D0CA513D35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4T21:11:07.893" v="2019" actId="1076"/>
          <ac:picMkLst>
            <pc:docMk/>
            <pc:sldMk cId="21751758" sldId="572"/>
            <ac:picMk id="7" creationId="{FE9B5DE4-B70E-447B-9C01-CD04F71CB1C3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09:41.341" v="2005"/>
          <ac:picMkLst>
            <pc:docMk/>
            <pc:sldMk cId="21751758" sldId="572"/>
            <ac:picMk id="8" creationId="{DCC5E78D-E795-4DC2-9CFC-67E07056BDCB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09:49.107" v="2007"/>
          <ac:picMkLst>
            <pc:docMk/>
            <pc:sldMk cId="21751758" sldId="572"/>
            <ac:picMk id="9" creationId="{CE9CC4A4-D54C-4C0B-95CF-CAE6BC2E2A57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1:10:51.767" v="2015" actId="1076"/>
          <ac:picMkLst>
            <pc:docMk/>
            <pc:sldMk cId="21751758" sldId="572"/>
            <ac:picMk id="10" creationId="{F718671B-AFFC-4096-9FA8-29D743487759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09:53.060" v="2010"/>
          <ac:picMkLst>
            <pc:docMk/>
            <pc:sldMk cId="21751758" sldId="572"/>
            <ac:picMk id="13" creationId="{65964B6D-1EF1-495B-947A-ABDC5900ACC0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1:11:07.612" v="2018" actId="1076"/>
          <ac:picMkLst>
            <pc:docMk/>
            <pc:sldMk cId="21751758" sldId="572"/>
            <ac:picMk id="14" creationId="{C9712B39-3961-4167-8E3F-0D3AFBC603D2}"/>
          </ac:picMkLst>
        </pc:picChg>
        <pc:cxnChg chg="add mod">
          <ac:chgData name="Kochnev Kirill Romanovich" userId="S::kkochnev@ozon.ru::7ec233ba-5f4f-4279-8e83-e6b3ebb77aee" providerId="AD" clId="Web-{33FAC8F8-B180-8459-B264-0485DD6D428B}" dt="2022-03-14T21:13:03.166" v="2032"/>
          <ac:cxnSpMkLst>
            <pc:docMk/>
            <pc:sldMk cId="21751758" sldId="572"/>
            <ac:cxnSpMk id="15" creationId="{5FE97B72-375D-45E1-B83C-4ECEDD5E6D39}"/>
          </ac:cxnSpMkLst>
        </pc:cxnChg>
        <pc:cxnChg chg="add mod">
          <ac:chgData name="Kochnev Kirill Romanovich" userId="S::kkochnev@ozon.ru::7ec233ba-5f4f-4279-8e83-e6b3ebb77aee" providerId="AD" clId="Web-{33FAC8F8-B180-8459-B264-0485DD6D428B}" dt="2022-03-14T21:13:10.979" v="2034" actId="1076"/>
          <ac:cxnSpMkLst>
            <pc:docMk/>
            <pc:sldMk cId="21751758" sldId="572"/>
            <ac:cxnSpMk id="16" creationId="{F15FE0AE-2D32-4154-ADDD-84EE18A92947}"/>
          </ac:cxnSpMkLst>
        </pc:cxnChg>
      </pc:sldChg>
      <pc:sldChg chg="modSp add">
        <pc:chgData name="Kochnev Kirill Romanovich" userId="S::kkochnev@ozon.ru::7ec233ba-5f4f-4279-8e83-e6b3ebb77aee" providerId="AD" clId="Web-{33FAC8F8-B180-8459-B264-0485DD6D428B}" dt="2022-03-14T21:16:16.787" v="2095" actId="20577"/>
        <pc:sldMkLst>
          <pc:docMk/>
          <pc:sldMk cId="3687086304" sldId="573"/>
        </pc:sldMkLst>
        <pc:spChg chg="mod">
          <ac:chgData name="Kochnev Kirill Romanovich" userId="S::kkochnev@ozon.ru::7ec233ba-5f4f-4279-8e83-e6b3ebb77aee" providerId="AD" clId="Web-{33FAC8F8-B180-8459-B264-0485DD6D428B}" dt="2022-03-14T21:16:16.787" v="2095" actId="20577"/>
          <ac:spMkLst>
            <pc:docMk/>
            <pc:sldMk cId="3687086304" sldId="573"/>
            <ac:spMk id="2" creationId="{00000000-0000-0000-0000-000000000000}"/>
          </ac:spMkLst>
        </pc:spChg>
      </pc:sldChg>
      <pc:sldChg chg="addSp delSp modSp add del">
        <pc:chgData name="Kochnev Kirill Romanovich" userId="S::kkochnev@ozon.ru::7ec233ba-5f4f-4279-8e83-e6b3ebb77aee" providerId="AD" clId="Web-{33FAC8F8-B180-8459-B264-0485DD6D428B}" dt="2022-03-14T21:25:23.684" v="2120"/>
        <pc:sldMkLst>
          <pc:docMk/>
          <pc:sldMk cId="1902562822" sldId="574"/>
        </pc:sldMkLst>
        <pc:spChg chg="mod">
          <ac:chgData name="Kochnev Kirill Romanovich" userId="S::kkochnev@ozon.ru::7ec233ba-5f4f-4279-8e83-e6b3ebb77aee" providerId="AD" clId="Web-{33FAC8F8-B180-8459-B264-0485DD6D428B}" dt="2022-03-14T21:24:49.338" v="2103" actId="20577"/>
          <ac:spMkLst>
            <pc:docMk/>
            <pc:sldMk cId="1902562822" sldId="574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4T21:24:52.838" v="2106"/>
          <ac:spMkLst>
            <pc:docMk/>
            <pc:sldMk cId="1902562822" sldId="574"/>
            <ac:spMk id="5" creationId="{AD9E2F92-B60F-496C-B709-7EA6D01D5406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4T21:24:51.729" v="2105"/>
          <ac:picMkLst>
            <pc:docMk/>
            <pc:sldMk cId="1902562822" sldId="574"/>
            <ac:picMk id="10" creationId="{E14292E7-C8F4-4D4C-8A2F-7B239FFFDB53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24:50.885" v="2104"/>
          <ac:picMkLst>
            <pc:docMk/>
            <pc:sldMk cId="1902562822" sldId="574"/>
            <ac:picMk id="11" creationId="{DCEDBDB4-1BD5-4521-9B2F-17F96EE65222}"/>
          </ac:picMkLst>
        </pc:picChg>
      </pc:sldChg>
      <pc:sldChg chg="add del replId">
        <pc:chgData name="Kochnev Kirill Romanovich" userId="S::kkochnev@ozon.ru::7ec233ba-5f4f-4279-8e83-e6b3ebb77aee" providerId="AD" clId="Web-{33FAC8F8-B180-8459-B264-0485DD6D428B}" dt="2022-03-14T21:16:26.616" v="2097"/>
        <pc:sldMkLst>
          <pc:docMk/>
          <pc:sldMk cId="3044647501" sldId="574"/>
        </pc:sldMkLst>
      </pc:sldChg>
      <pc:sldChg chg="add replId">
        <pc:chgData name="Kochnev Kirill Romanovich" userId="S::kkochnev@ozon.ru::7ec233ba-5f4f-4279-8e83-e6b3ebb77aee" providerId="AD" clId="Web-{33FAC8F8-B180-8459-B264-0485DD6D428B}" dt="2022-03-14T21:24:59.542" v="2108"/>
        <pc:sldMkLst>
          <pc:docMk/>
          <pc:sldMk cId="3206335747" sldId="575"/>
        </pc:sldMkLst>
      </pc:sldChg>
      <pc:sldChg chg="delSp modSp add ord">
        <pc:chgData name="Kochnev Kirill Romanovich" userId="S::kkochnev@ozon.ru::7ec233ba-5f4f-4279-8e83-e6b3ebb77aee" providerId="AD" clId="Web-{33FAC8F8-B180-8459-B264-0485DD6D428B}" dt="2022-03-14T21:49:47.547" v="3209" actId="20577"/>
        <pc:sldMkLst>
          <pc:docMk/>
          <pc:sldMk cId="1658725032" sldId="576"/>
        </pc:sldMkLst>
        <pc:spChg chg="mod">
          <ac:chgData name="Kochnev Kirill Romanovich" userId="S::kkochnev@ozon.ru::7ec233ba-5f4f-4279-8e83-e6b3ebb77aee" providerId="AD" clId="Web-{33FAC8F8-B180-8459-B264-0485DD6D428B}" dt="2022-03-14T21:30:28.421" v="2572" actId="20577"/>
          <ac:spMkLst>
            <pc:docMk/>
            <pc:sldMk cId="1658725032" sldId="57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1:49:47.547" v="3209" actId="20577"/>
          <ac:spMkLst>
            <pc:docMk/>
            <pc:sldMk cId="1658725032" sldId="576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4T21:31:31.066" v="2683"/>
          <ac:picMkLst>
            <pc:docMk/>
            <pc:sldMk cId="1658725032" sldId="576"/>
            <ac:picMk id="6" creationId="{D98AD9E8-A2BF-48E1-9FBE-21AFC2810048}"/>
          </ac:picMkLst>
        </pc:picChg>
      </pc:sldChg>
      <pc:sldChg chg="addSp delSp modSp add ord">
        <pc:chgData name="Kochnev Kirill Romanovich" userId="S::kkochnev@ozon.ru::7ec233ba-5f4f-4279-8e83-e6b3ebb77aee" providerId="AD" clId="Web-{33FAC8F8-B180-8459-B264-0485DD6D428B}" dt="2022-03-14T23:03:00.608" v="3524" actId="20577"/>
        <pc:sldMkLst>
          <pc:docMk/>
          <pc:sldMk cId="1680581773" sldId="577"/>
        </pc:sldMkLst>
        <pc:spChg chg="mod">
          <ac:chgData name="Kochnev Kirill Romanovich" userId="S::kkochnev@ozon.ru::7ec233ba-5f4f-4279-8e83-e6b3ebb77aee" providerId="AD" clId="Web-{33FAC8F8-B180-8459-B264-0485DD6D428B}" dt="2022-03-14T23:02:29.279" v="3502" actId="20577"/>
          <ac:spMkLst>
            <pc:docMk/>
            <pc:sldMk cId="1680581773" sldId="577"/>
            <ac:spMk id="2" creationId="{43C8A020-03FC-9840-9BC7-0F8C4165D195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54.557" v="3451"/>
          <ac:spMkLst>
            <pc:docMk/>
            <pc:sldMk cId="1680581773" sldId="577"/>
            <ac:spMk id="3" creationId="{AC1E2672-C574-4614-84A2-07C03BD3692A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2:59:44.525" v="3443"/>
          <ac:spMkLst>
            <pc:docMk/>
            <pc:sldMk cId="1680581773" sldId="577"/>
            <ac:spMk id="4" creationId="{8AF49F4B-D0C9-1147-9DF4-D98C2FB8B1FF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1:33:27.510" v="2786"/>
          <ac:spMkLst>
            <pc:docMk/>
            <pc:sldMk cId="1680581773" sldId="577"/>
            <ac:spMk id="5" creationId="{38CF137A-87E2-4822-A3D7-B8E9214DAED9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02:38.295" v="3510" actId="20577"/>
          <ac:spMkLst>
            <pc:docMk/>
            <pc:sldMk cId="1680581773" sldId="577"/>
            <ac:spMk id="6" creationId="{8026C3BF-5B6B-0348-92EC-B8011AC2E339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03:00.608" v="3524" actId="20577"/>
          <ac:spMkLst>
            <pc:docMk/>
            <pc:sldMk cId="1680581773" sldId="577"/>
            <ac:spMk id="8" creationId="{E6122650-4F9D-5E46-8605-1D84C1F3F639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48.119" v="3446"/>
          <ac:spMkLst>
            <pc:docMk/>
            <pc:sldMk cId="1680581773" sldId="577"/>
            <ac:spMk id="9" creationId="{988B7905-9490-401C-AAB6-99301DEF9E72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51.557" v="3448"/>
          <ac:spMkLst>
            <pc:docMk/>
            <pc:sldMk cId="1680581773" sldId="577"/>
            <ac:spMk id="16" creationId="{711FEC1A-F73D-4309-8944-8C5582C19084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49.260" v="3447"/>
          <ac:spMkLst>
            <pc:docMk/>
            <pc:sldMk cId="1680581773" sldId="577"/>
            <ac:spMk id="18" creationId="{7789FB2D-B9FD-44BD-8303-EE53191184EA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02:08.888" v="3496"/>
          <ac:spMkLst>
            <pc:docMk/>
            <pc:sldMk cId="1680581773" sldId="577"/>
            <ac:spMk id="19" creationId="{DD0E39A0-53E9-4739-88B9-241271EF1613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4T22:59:46.385" v="3445" actId="1076"/>
          <ac:picMkLst>
            <pc:docMk/>
            <pc:sldMk cId="1680581773" sldId="577"/>
            <ac:picMk id="7" creationId="{D66C132B-C1BF-45E7-B0FC-853BD06BD662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2:59:44.400" v="3441"/>
          <ac:picMkLst>
            <pc:docMk/>
            <pc:sldMk cId="1680581773" sldId="577"/>
            <ac:picMk id="11" creationId="{DACB0214-F54B-6047-8BE2-4F429C5AB1E3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2:59:43.947" v="3438"/>
          <ac:picMkLst>
            <pc:docMk/>
            <pc:sldMk cId="1680581773" sldId="577"/>
            <ac:picMk id="12" creationId="{E33B14D2-F34B-6A46-A5AB-D0996A1E94D6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33:23.104" v="2784"/>
          <ac:picMkLst>
            <pc:docMk/>
            <pc:sldMk cId="1680581773" sldId="577"/>
            <ac:picMk id="13" creationId="{B85869C3-6C36-7640-B2B4-1D6B51659BAD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00:11.870" v="3454" actId="1076"/>
          <ac:picMkLst>
            <pc:docMk/>
            <pc:sldMk cId="1680581773" sldId="577"/>
            <ac:picMk id="14" creationId="{E8E72B0B-AF22-4CDC-8B3D-5100B27F7167}"/>
          </ac:picMkLst>
        </pc:picChg>
      </pc:sldChg>
      <pc:sldChg chg="modSp add del replId">
        <pc:chgData name="Kochnev Kirill Romanovich" userId="S::kkochnev@ozon.ru::7ec233ba-5f4f-4279-8e83-e6b3ebb77aee" providerId="AD" clId="Web-{33FAC8F8-B180-8459-B264-0485DD6D428B}" dt="2022-03-14T21:32:14.428" v="2744"/>
        <pc:sldMkLst>
          <pc:docMk/>
          <pc:sldMk cId="4158883565" sldId="577"/>
        </pc:sldMkLst>
        <pc:spChg chg="mod">
          <ac:chgData name="Kochnev Kirill Romanovich" userId="S::kkochnev@ozon.ru::7ec233ba-5f4f-4279-8e83-e6b3ebb77aee" providerId="AD" clId="Web-{33FAC8F8-B180-8459-B264-0485DD6D428B}" dt="2022-03-14T21:32:12.725" v="2743" actId="20577"/>
          <ac:spMkLst>
            <pc:docMk/>
            <pc:sldMk cId="4158883565" sldId="577"/>
            <ac:spMk id="2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33FAC8F8-B180-8459-B264-0485DD6D428B}" dt="2022-03-14T23:11:26.942" v="3730" actId="20577"/>
        <pc:sldMkLst>
          <pc:docMk/>
          <pc:sldMk cId="1507103723" sldId="578"/>
        </pc:sldMkLst>
        <pc:spChg chg="mod">
          <ac:chgData name="Kochnev Kirill Romanovich" userId="S::kkochnev@ozon.ru::7ec233ba-5f4f-4279-8e83-e6b3ebb77aee" providerId="AD" clId="Web-{33FAC8F8-B180-8459-B264-0485DD6D428B}" dt="2022-03-14T23:11:26.942" v="3730" actId="20577"/>
          <ac:spMkLst>
            <pc:docMk/>
            <pc:sldMk cId="1507103723" sldId="57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10:40.234" v="3677" actId="20577"/>
          <ac:spMkLst>
            <pc:docMk/>
            <pc:sldMk cId="1507103723" sldId="578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4T23:08:55.888" v="3533" actId="1076"/>
          <ac:picMkLst>
            <pc:docMk/>
            <pc:sldMk cId="1507103723" sldId="578"/>
            <ac:picMk id="6" creationId="{3A487824-EED8-4363-9218-0DBFF71051A9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10:44.984" v="3681" actId="1076"/>
          <ac:picMkLst>
            <pc:docMk/>
            <pc:sldMk cId="1507103723" sldId="578"/>
            <ac:picMk id="7" creationId="{3F4A6360-6F5D-4042-A0E6-DA0B079698DD}"/>
          </ac:picMkLst>
        </pc:picChg>
      </pc:sldChg>
      <pc:sldChg chg="delSp modSp add ord">
        <pc:chgData name="Kochnev Kirill Romanovich" userId="S::kkochnev@ozon.ru::7ec233ba-5f4f-4279-8e83-e6b3ebb77aee" providerId="AD" clId="Web-{33FAC8F8-B180-8459-B264-0485DD6D428B}" dt="2022-03-14T22:14:27.522" v="3401" actId="20577"/>
        <pc:sldMkLst>
          <pc:docMk/>
          <pc:sldMk cId="639367852" sldId="579"/>
        </pc:sldMkLst>
        <pc:spChg chg="mod">
          <ac:chgData name="Kochnev Kirill Romanovich" userId="S::kkochnev@ozon.ru::7ec233ba-5f4f-4279-8e83-e6b3ebb77aee" providerId="AD" clId="Web-{33FAC8F8-B180-8459-B264-0485DD6D428B}" dt="2022-03-14T21:40:55.087" v="2875" actId="20577"/>
          <ac:spMkLst>
            <pc:docMk/>
            <pc:sldMk cId="639367852" sldId="57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1:50:08.017" v="3226" actId="20577"/>
          <ac:spMkLst>
            <pc:docMk/>
            <pc:sldMk cId="639367852" sldId="579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2:14:27.522" v="3401" actId="20577"/>
          <ac:spMkLst>
            <pc:docMk/>
            <pc:sldMk cId="639367852" sldId="579"/>
            <ac:spMk id="4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4T21:42:45.141" v="2941"/>
          <ac:picMkLst>
            <pc:docMk/>
            <pc:sldMk cId="639367852" sldId="579"/>
            <ac:picMk id="5" creationId="{E88121CC-F8E3-48F4-8115-8B2151FB60C7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42:45.703" v="2942"/>
          <ac:picMkLst>
            <pc:docMk/>
            <pc:sldMk cId="639367852" sldId="579"/>
            <ac:picMk id="15" creationId="{7037D62F-5104-4668-AE06-F11E9E93EA23}"/>
          </ac:picMkLst>
        </pc:picChg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47:38.992" v="3054" actId="20577"/>
        <pc:sldMkLst>
          <pc:docMk/>
          <pc:sldMk cId="2114695234" sldId="580"/>
        </pc:sldMkLst>
        <pc:spChg chg="mod">
          <ac:chgData name="Kochnev Kirill Romanovich" userId="S::kkochnev@ozon.ru::7ec233ba-5f4f-4279-8e83-e6b3ebb77aee" providerId="AD" clId="Web-{33FAC8F8-B180-8459-B264-0485DD6D428B}" dt="2022-03-14T21:43:30.409" v="2961" actId="20577"/>
          <ac:spMkLst>
            <pc:docMk/>
            <pc:sldMk cId="2114695234" sldId="580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1:45:49.548" v="2965"/>
          <ac:spMkLst>
            <pc:docMk/>
            <pc:sldMk cId="2114695234" sldId="580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4T21:45:43.407" v="2963"/>
          <ac:spMkLst>
            <pc:docMk/>
            <pc:sldMk cId="2114695234" sldId="580"/>
            <ac:spMk id="6" creationId="{8A9B1CD7-5B00-4F73-A45E-FC4011A1D919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4T21:47:38.992" v="3054" actId="20577"/>
          <ac:spMkLst>
            <pc:docMk/>
            <pc:sldMk cId="2114695234" sldId="580"/>
            <ac:spMk id="8" creationId="{379E9096-C692-4F4B-B59E-FDE8A3321B84}"/>
          </ac:spMkLst>
        </pc:spChg>
        <pc:picChg chg="add mod ord">
          <ac:chgData name="Kochnev Kirill Romanovich" userId="S::kkochnev@ozon.ru::7ec233ba-5f4f-4279-8e83-e6b3ebb77aee" providerId="AD" clId="Web-{33FAC8F8-B180-8459-B264-0485DD6D428B}" dt="2022-03-14T21:45:50.938" v="2966" actId="1076"/>
          <ac:picMkLst>
            <pc:docMk/>
            <pc:sldMk cId="2114695234" sldId="580"/>
            <ac:picMk id="7" creationId="{2F646291-470F-416D-901D-9290F56921BE}"/>
          </ac:picMkLst>
        </pc:picChg>
      </pc:sldChg>
      <pc:sldChg chg="modSp add ord replId">
        <pc:chgData name="Kochnev Kirill Romanovich" userId="S::kkochnev@ozon.ru::7ec233ba-5f4f-4279-8e83-e6b3ebb77aee" providerId="AD" clId="Web-{33FAC8F8-B180-8459-B264-0485DD6D428B}" dt="2022-03-15T08:19:51.950" v="4162" actId="20577"/>
        <pc:sldMkLst>
          <pc:docMk/>
          <pc:sldMk cId="3010515265" sldId="581"/>
        </pc:sldMkLst>
        <pc:spChg chg="mod">
          <ac:chgData name="Kochnev Kirill Romanovich" userId="S::kkochnev@ozon.ru::7ec233ba-5f4f-4279-8e83-e6b3ebb77aee" providerId="AD" clId="Web-{33FAC8F8-B180-8459-B264-0485DD6D428B}" dt="2022-03-15T08:19:51.950" v="4162" actId="20577"/>
          <ac:spMkLst>
            <pc:docMk/>
            <pc:sldMk cId="3010515265" sldId="581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3:17:34.685" v="3946" actId="20577"/>
        <pc:sldMkLst>
          <pc:docMk/>
          <pc:sldMk cId="940000452" sldId="582"/>
        </pc:sldMkLst>
        <pc:spChg chg="mod">
          <ac:chgData name="Kochnev Kirill Romanovich" userId="S::kkochnev@ozon.ru::7ec233ba-5f4f-4279-8e83-e6b3ebb77aee" providerId="AD" clId="Web-{33FAC8F8-B180-8459-B264-0485DD6D428B}" dt="2022-03-14T23:13:19.241" v="3764" actId="20577"/>
          <ac:spMkLst>
            <pc:docMk/>
            <pc:sldMk cId="940000452" sldId="58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17:34.685" v="3946" actId="20577"/>
          <ac:spMkLst>
            <pc:docMk/>
            <pc:sldMk cId="940000452" sldId="582"/>
            <ac:spMk id="3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3:15:41.713" v="3830"/>
          <ac:spMkLst>
            <pc:docMk/>
            <pc:sldMk cId="940000452" sldId="582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15:43.729" v="3831"/>
          <ac:spMkLst>
            <pc:docMk/>
            <pc:sldMk cId="940000452" sldId="582"/>
            <ac:spMk id="7" creationId="{B56B4D2F-7936-43C3-BD2B-349951853DB7}"/>
          </ac:spMkLst>
        </pc:spChg>
      </pc:sldChg>
      <pc:sldChg chg="addSp delSp modSp add replId">
        <pc:chgData name="Kochnev Kirill Romanovich" userId="S::kkochnev@ozon.ru::7ec233ba-5f4f-4279-8e83-e6b3ebb77aee" providerId="AD" clId="Web-{33FAC8F8-B180-8459-B264-0485DD6D428B}" dt="2022-03-14T23:24:05.960" v="4157" actId="14100"/>
        <pc:sldMkLst>
          <pc:docMk/>
          <pc:sldMk cId="2574966562" sldId="583"/>
        </pc:sldMkLst>
        <pc:spChg chg="mod">
          <ac:chgData name="Kochnev Kirill Romanovich" userId="S::kkochnev@ozon.ru::7ec233ba-5f4f-4279-8e83-e6b3ebb77aee" providerId="AD" clId="Web-{33FAC8F8-B180-8459-B264-0485DD6D428B}" dt="2022-03-14T23:15:37.620" v="3829" actId="20577"/>
          <ac:spMkLst>
            <pc:docMk/>
            <pc:sldMk cId="2574966562" sldId="58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23:44.647" v="4151" actId="20577"/>
          <ac:spMkLst>
            <pc:docMk/>
            <pc:sldMk cId="2574966562" sldId="583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23:59.507" v="4154" actId="20577"/>
          <ac:spMkLst>
            <pc:docMk/>
            <pc:sldMk cId="2574966562" sldId="583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18:02.873" v="3948"/>
          <ac:spMkLst>
            <pc:docMk/>
            <pc:sldMk cId="2574966562" sldId="583"/>
            <ac:spMk id="7" creationId="{E1E25ED4-8AF1-4EC8-9026-B46A73C68F26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4T23:18:06.404" v="3950"/>
          <ac:spMkLst>
            <pc:docMk/>
            <pc:sldMk cId="2574966562" sldId="583"/>
            <ac:spMk id="8" creationId="{51F5FF81-E59E-41F2-8D02-7D7E17A428B9}"/>
          </ac:spMkLst>
        </pc:spChg>
        <pc:picChg chg="add del mod">
          <ac:chgData name="Kochnev Kirill Romanovich" userId="S::kkochnev@ozon.ru::7ec233ba-5f4f-4279-8e83-e6b3ebb77aee" providerId="AD" clId="Web-{33FAC8F8-B180-8459-B264-0485DD6D428B}" dt="2022-03-14T23:20:59.690" v="4024"/>
          <ac:picMkLst>
            <pc:docMk/>
            <pc:sldMk cId="2574966562" sldId="583"/>
            <ac:picMk id="9" creationId="{25CFA3A4-D600-4FF6-96AA-F319000A8929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1:59.332" v="4038" actId="1076"/>
          <ac:picMkLst>
            <pc:docMk/>
            <pc:sldMk cId="2574966562" sldId="583"/>
            <ac:picMk id="10" creationId="{2FA341DD-A4CD-4633-B82F-A591FCE9E4E5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1:56.473" v="4037" actId="1076"/>
          <ac:picMkLst>
            <pc:docMk/>
            <pc:sldMk cId="2574966562" sldId="583"/>
            <ac:picMk id="11" creationId="{E7200AFD-F1EE-4879-9852-9A3BF3DD6E89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2:03.348" v="4040" actId="14100"/>
          <ac:picMkLst>
            <pc:docMk/>
            <pc:sldMk cId="2574966562" sldId="583"/>
            <ac:picMk id="12" creationId="{964CFAE6-B0EC-4B92-887A-64B583FF9B8F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4:05.960" v="4157" actId="14100"/>
          <ac:picMkLst>
            <pc:docMk/>
            <pc:sldMk cId="2574966562" sldId="583"/>
            <ac:picMk id="13" creationId="{AF6CB07B-87E1-45D3-BC26-47214076A9A1}"/>
          </ac:picMkLst>
        </pc:picChg>
      </pc:sldChg>
      <pc:sldChg chg="add ord replId">
        <pc:chgData name="Kochnev Kirill Romanovich" userId="S::kkochnev@ozon.ru::7ec233ba-5f4f-4279-8e83-e6b3ebb77aee" providerId="AD" clId="Web-{33FAC8F8-B180-8459-B264-0485DD6D428B}" dt="2022-03-15T09:03:52.026" v="4519"/>
        <pc:sldMkLst>
          <pc:docMk/>
          <pc:sldMk cId="1187617556" sldId="584"/>
        </pc:sldMkLst>
      </pc:sldChg>
      <pc:sldChg chg="modSp add ord replId">
        <pc:chgData name="Kochnev Kirill Romanovich" userId="S::kkochnev@ozon.ru::7ec233ba-5f4f-4279-8e83-e6b3ebb77aee" providerId="AD" clId="Web-{33FAC8F8-B180-8459-B264-0485DD6D428B}" dt="2022-03-15T08:20:03.090" v="4169" actId="20577"/>
        <pc:sldMkLst>
          <pc:docMk/>
          <pc:sldMk cId="1186432741" sldId="585"/>
        </pc:sldMkLst>
        <pc:spChg chg="mod">
          <ac:chgData name="Kochnev Kirill Romanovich" userId="S::kkochnev@ozon.ru::7ec233ba-5f4f-4279-8e83-e6b3ebb77aee" providerId="AD" clId="Web-{33FAC8F8-B180-8459-B264-0485DD6D428B}" dt="2022-03-15T08:20:03.090" v="4169" actId="20577"/>
          <ac:spMkLst>
            <pc:docMk/>
            <pc:sldMk cId="1186432741" sldId="585"/>
            <ac:spMk id="2" creationId="{00000000-0000-0000-0000-000000000000}"/>
          </ac:spMkLst>
        </pc:spChg>
      </pc:sldChg>
      <pc:sldChg chg="modSp add ord">
        <pc:chgData name="Kochnev Kirill Romanovich" userId="S::kkochnev@ozon.ru::7ec233ba-5f4f-4279-8e83-e6b3ebb77aee" providerId="AD" clId="Web-{33FAC8F8-B180-8459-B264-0485DD6D428B}" dt="2022-03-15T09:03:38.135" v="4517" actId="20577"/>
        <pc:sldMkLst>
          <pc:docMk/>
          <pc:sldMk cId="4240572000" sldId="586"/>
        </pc:sldMkLst>
        <pc:spChg chg="mod">
          <ac:chgData name="Kochnev Kirill Romanovich" userId="S::kkochnev@ozon.ru::7ec233ba-5f4f-4279-8e83-e6b3ebb77aee" providerId="AD" clId="Web-{33FAC8F8-B180-8459-B264-0485DD6D428B}" dt="2022-03-15T08:39:34.742" v="4507" actId="20577"/>
          <ac:spMkLst>
            <pc:docMk/>
            <pc:sldMk cId="4240572000" sldId="58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09:03:38.135" v="4517" actId="20577"/>
          <ac:spMkLst>
            <pc:docMk/>
            <pc:sldMk cId="4240572000" sldId="586"/>
            <ac:spMk id="3" creationId="{00000000-0000-0000-0000-000000000000}"/>
          </ac:spMkLst>
        </pc:spChg>
      </pc:sldChg>
      <pc:sldChg chg="addSp modSp add ord replId">
        <pc:chgData name="Kochnev Kirill Romanovich" userId="S::kkochnev@ozon.ru::7ec233ba-5f4f-4279-8e83-e6b3ebb77aee" providerId="AD" clId="Web-{33FAC8F8-B180-8459-B264-0485DD6D428B}" dt="2022-03-15T09:10:08.599" v="4594" actId="20577"/>
        <pc:sldMkLst>
          <pc:docMk/>
          <pc:sldMk cId="3013978194" sldId="587"/>
        </pc:sldMkLst>
        <pc:spChg chg="mod">
          <ac:chgData name="Kochnev Kirill Romanovich" userId="S::kkochnev@ozon.ru::7ec233ba-5f4f-4279-8e83-e6b3ebb77aee" providerId="AD" clId="Web-{33FAC8F8-B180-8459-B264-0485DD6D428B}" dt="2022-03-15T08:31:01.371" v="4274" actId="20577"/>
          <ac:spMkLst>
            <pc:docMk/>
            <pc:sldMk cId="3013978194" sldId="58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09:10:08.599" v="4594" actId="20577"/>
          <ac:spMkLst>
            <pc:docMk/>
            <pc:sldMk cId="3013978194" sldId="587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08:39:22.148" v="4499" actId="20577"/>
          <ac:spMkLst>
            <pc:docMk/>
            <pc:sldMk cId="3013978194" sldId="587"/>
            <ac:spMk id="4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5T08:34:42.548" v="4406" actId="1076"/>
          <ac:picMkLst>
            <pc:docMk/>
            <pc:sldMk cId="3013978194" sldId="587"/>
            <ac:picMk id="5" creationId="{3556118C-4234-443E-84C6-AA336CE8B715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5T08:39:06.726" v="4486" actId="14100"/>
          <ac:picMkLst>
            <pc:docMk/>
            <pc:sldMk cId="3013978194" sldId="587"/>
            <ac:picMk id="7" creationId="{4BBA41B1-24CA-4790-BCA4-3C390C811585}"/>
          </ac:picMkLst>
        </pc:picChg>
      </pc:sldChg>
      <pc:sldChg chg="add ord replId">
        <pc:chgData name="Kochnev Kirill Romanovich" userId="S::kkochnev@ozon.ru::7ec233ba-5f4f-4279-8e83-e6b3ebb77aee" providerId="AD" clId="Web-{33FAC8F8-B180-8459-B264-0485DD6D428B}" dt="2022-03-15T09:03:58.980" v="4521"/>
        <pc:sldMkLst>
          <pc:docMk/>
          <pc:sldMk cId="2333221419" sldId="588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5T10:58:41.554" v="5127" actId="20577"/>
        <pc:sldMkLst>
          <pc:docMk/>
          <pc:sldMk cId="1654412567" sldId="589"/>
        </pc:sldMkLst>
        <pc:spChg chg="mod">
          <ac:chgData name="Kochnev Kirill Romanovich" userId="S::kkochnev@ozon.ru::7ec233ba-5f4f-4279-8e83-e6b3ebb77aee" providerId="AD" clId="Web-{33FAC8F8-B180-8459-B264-0485DD6D428B}" dt="2022-03-15T10:58:29.148" v="5119" actId="20577"/>
          <ac:spMkLst>
            <pc:docMk/>
            <pc:sldMk cId="1654412567" sldId="58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10:58:41.554" v="5127" actId="20577"/>
          <ac:spMkLst>
            <pc:docMk/>
            <pc:sldMk cId="1654412567" sldId="58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5T10:46:47.478" v="4986"/>
          <ac:picMkLst>
            <pc:docMk/>
            <pc:sldMk cId="1654412567" sldId="589"/>
            <ac:picMk id="6" creationId="{3A487824-EED8-4363-9218-0DBFF71051A9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5T10:44:47.897" v="4868"/>
          <ac:picMkLst>
            <pc:docMk/>
            <pc:sldMk cId="1654412567" sldId="589"/>
            <ac:picMk id="7" creationId="{3F4A6360-6F5D-4042-A0E6-DA0B079698DD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5T10:57:51.163" v="5087" actId="1076"/>
          <ac:picMkLst>
            <pc:docMk/>
            <pc:sldMk cId="1654412567" sldId="589"/>
            <ac:picMk id="8" creationId="{3FB27AF9-0B85-43BF-8A19-D30503933546}"/>
          </ac:picMkLst>
        </pc:picChg>
      </pc:sldChg>
      <pc:sldChg chg="addSp delSp modSp add replId">
        <pc:chgData name="Kochnev Kirill Romanovich" userId="S::kkochnev@ozon.ru::7ec233ba-5f4f-4279-8e83-e6b3ebb77aee" providerId="AD" clId="Web-{33FAC8F8-B180-8459-B264-0485DD6D428B}" dt="2022-03-15T10:15:44.340" v="4867"/>
        <pc:sldMkLst>
          <pc:docMk/>
          <pc:sldMk cId="4231358841" sldId="590"/>
        </pc:sldMkLst>
        <pc:spChg chg="mod">
          <ac:chgData name="Kochnev Kirill Romanovich" userId="S::kkochnev@ozon.ru::7ec233ba-5f4f-4279-8e83-e6b3ebb77aee" providerId="AD" clId="Web-{33FAC8F8-B180-8459-B264-0485DD6D428B}" dt="2022-03-15T09:20:00.912" v="4625" actId="20577"/>
          <ac:spMkLst>
            <pc:docMk/>
            <pc:sldMk cId="4231358841" sldId="59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5T09:45:36.494" v="4628"/>
          <ac:spMkLst>
            <pc:docMk/>
            <pc:sldMk cId="4231358841" sldId="590"/>
            <ac:spMk id="6" creationId="{F20E4950-2F87-4868-92A3-D76AC4EFAD45}"/>
          </ac:spMkLst>
        </pc:spChg>
        <pc:spChg chg="del">
          <ac:chgData name="Kochnev Kirill Romanovich" userId="S::kkochnev@ozon.ru::7ec233ba-5f4f-4279-8e83-e6b3ebb77aee" providerId="AD" clId="Web-{33FAC8F8-B180-8459-B264-0485DD6D428B}" dt="2022-03-15T09:20:03.568" v="4626"/>
          <ac:spMkLst>
            <pc:docMk/>
            <pc:sldMk cId="4231358841" sldId="590"/>
            <ac:spMk id="8" creationId="{379E9096-C692-4F4B-B59E-FDE8A3321B84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5T09:48:52.156" v="4865" actId="20577"/>
          <ac:spMkLst>
            <pc:docMk/>
            <pc:sldMk cId="4231358841" sldId="590"/>
            <ac:spMk id="9" creationId="{39CB922D-D82B-4FC4-B862-27BDC546CEA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5T10:15:44.340" v="4867"/>
          <ac:spMkLst>
            <pc:docMk/>
            <pc:sldMk cId="4231358841" sldId="590"/>
            <ac:spMk id="10" creationId="{91F18746-91DA-47CE-BD19-1F15F246020C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5T09:45:35.572" v="4627"/>
          <ac:picMkLst>
            <pc:docMk/>
            <pc:sldMk cId="4231358841" sldId="590"/>
            <ac:picMk id="7" creationId="{2F646291-470F-416D-901D-9290F56921BE}"/>
          </ac:picMkLst>
        </pc:picChg>
        <pc:picChg chg="add mod ord">
          <ac:chgData name="Kochnev Kirill Romanovich" userId="S::kkochnev@ozon.ru::7ec233ba-5f4f-4279-8e83-e6b3ebb77aee" providerId="AD" clId="Web-{33FAC8F8-B180-8459-B264-0485DD6D428B}" dt="2022-03-15T09:46:39.090" v="4686" actId="1076"/>
          <ac:picMkLst>
            <pc:docMk/>
            <pc:sldMk cId="4231358841" sldId="590"/>
            <ac:picMk id="8" creationId="{818F2B75-85DA-4009-AFEF-BB4D24076206}"/>
          </ac:picMkLst>
        </pc:picChg>
      </pc:sldChg>
      <pc:sldChg chg="delSp modSp add replId">
        <pc:chgData name="Kochnev Kirill Romanovich" userId="S::kkochnev@ozon.ru::7ec233ba-5f4f-4279-8e83-e6b3ebb77aee" providerId="AD" clId="Web-{33FAC8F8-B180-8459-B264-0485DD6D428B}" dt="2022-03-15T11:01:39.745" v="5220" actId="20577"/>
        <pc:sldMkLst>
          <pc:docMk/>
          <pc:sldMk cId="2111282506" sldId="591"/>
        </pc:sldMkLst>
        <pc:spChg chg="mod">
          <ac:chgData name="Kochnev Kirill Romanovich" userId="S::kkochnev@ozon.ru::7ec233ba-5f4f-4279-8e83-e6b3ebb77aee" providerId="AD" clId="Web-{33FAC8F8-B180-8459-B264-0485DD6D428B}" dt="2022-03-15T10:58:17.632" v="5112" actId="20577"/>
          <ac:spMkLst>
            <pc:docMk/>
            <pc:sldMk cId="2111282506" sldId="59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11:01:39.745" v="5220" actId="20577"/>
          <ac:spMkLst>
            <pc:docMk/>
            <pc:sldMk cId="2111282506" sldId="591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5T10:58:45.476" v="5128"/>
          <ac:picMkLst>
            <pc:docMk/>
            <pc:sldMk cId="2111282506" sldId="591"/>
            <ac:picMk id="8" creationId="{3FB27AF9-0B85-43BF-8A19-D30503933546}"/>
          </ac:picMkLst>
        </pc:picChg>
      </pc:sldChg>
    </pc:docChg>
  </pc:docChgLst>
  <pc:docChgLst>
    <pc:chgData name="Kochnev Kirill Romanovich" userId="S::kkochnev@ozon.ru::7ec233ba-5f4f-4279-8e83-e6b3ebb77aee" providerId="AD" clId="Web-{45DC6F59-2C19-574C-7FFC-109DA791F31A}"/>
    <pc:docChg chg="addSld delSld modSld sldOrd modSection">
      <pc:chgData name="Kochnev Kirill Romanovich" userId="S::kkochnev@ozon.ru::7ec233ba-5f4f-4279-8e83-e6b3ebb77aee" providerId="AD" clId="Web-{45DC6F59-2C19-574C-7FFC-109DA791F31A}" dt="2022-03-16T21:49:54.073" v="2060" actId="1076"/>
      <pc:docMkLst>
        <pc:docMk/>
      </pc:docMkLst>
      <pc:sldChg chg="del">
        <pc:chgData name="Kochnev Kirill Romanovich" userId="S::kkochnev@ozon.ru::7ec233ba-5f4f-4279-8e83-e6b3ebb77aee" providerId="AD" clId="Web-{45DC6F59-2C19-574C-7FFC-109DA791F31A}" dt="2022-03-15T21:47:42.779" v="0"/>
        <pc:sldMkLst>
          <pc:docMk/>
          <pc:sldMk cId="857382970" sldId="493"/>
        </pc:sldMkLst>
      </pc:sldChg>
      <pc:sldChg chg="ord">
        <pc:chgData name="Kochnev Kirill Romanovich" userId="S::kkochnev@ozon.ru::7ec233ba-5f4f-4279-8e83-e6b3ebb77aee" providerId="AD" clId="Web-{45DC6F59-2C19-574C-7FFC-109DA791F31A}" dt="2022-03-16T20:27:48.157" v="1628"/>
        <pc:sldMkLst>
          <pc:docMk/>
          <pc:sldMk cId="1186432741" sldId="585"/>
        </pc:sldMkLst>
      </pc:sldChg>
      <pc:sldChg chg="addSp modSp">
        <pc:chgData name="Kochnev Kirill Romanovich" userId="S::kkochnev@ozon.ru::7ec233ba-5f4f-4279-8e83-e6b3ebb77aee" providerId="AD" clId="Web-{45DC6F59-2C19-574C-7FFC-109DA791F31A}" dt="2022-03-15T21:48:14.140" v="4" actId="1076"/>
        <pc:sldMkLst>
          <pc:docMk/>
          <pc:sldMk cId="190733109" sldId="602"/>
        </pc:sldMkLst>
        <pc:picChg chg="add mod">
          <ac:chgData name="Kochnev Kirill Romanovich" userId="S::kkochnev@ozon.ru::7ec233ba-5f4f-4279-8e83-e6b3ebb77aee" providerId="AD" clId="Web-{45DC6F59-2C19-574C-7FFC-109DA791F31A}" dt="2022-03-15T21:48:14.140" v="4" actId="1076"/>
          <ac:picMkLst>
            <pc:docMk/>
            <pc:sldMk cId="190733109" sldId="602"/>
            <ac:picMk id="4" creationId="{F08F0D7F-9B61-489A-8264-4573884E93A3}"/>
          </ac:picMkLst>
        </pc:picChg>
      </pc:sldChg>
      <pc:sldChg chg="modSp add">
        <pc:chgData name="Kochnev Kirill Romanovich" userId="S::kkochnev@ozon.ru::7ec233ba-5f4f-4279-8e83-e6b3ebb77aee" providerId="AD" clId="Web-{45DC6F59-2C19-574C-7FFC-109DA791F31A}" dt="2022-03-15T21:57:34.619" v="9" actId="20577"/>
        <pc:sldMkLst>
          <pc:docMk/>
          <pc:sldMk cId="2202368168" sldId="603"/>
        </pc:sldMkLst>
        <pc:spChg chg="mod">
          <ac:chgData name="Kochnev Kirill Romanovich" userId="S::kkochnev@ozon.ru::7ec233ba-5f4f-4279-8e83-e6b3ebb77aee" providerId="AD" clId="Web-{45DC6F59-2C19-574C-7FFC-109DA791F31A}" dt="2022-03-15T21:57:34.619" v="9" actId="20577"/>
          <ac:spMkLst>
            <pc:docMk/>
            <pc:sldMk cId="2202368168" sldId="603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5T22:09:20.372" v="250" actId="1076"/>
        <pc:sldMkLst>
          <pc:docMk/>
          <pc:sldMk cId="2406302854" sldId="604"/>
        </pc:sldMkLst>
        <pc:spChg chg="mod">
          <ac:chgData name="Kochnev Kirill Romanovich" userId="S::kkochnev@ozon.ru::7ec233ba-5f4f-4279-8e83-e6b3ebb77aee" providerId="AD" clId="Web-{45DC6F59-2C19-574C-7FFC-109DA791F31A}" dt="2022-03-15T22:05:19.501" v="100" actId="20577"/>
          <ac:spMkLst>
            <pc:docMk/>
            <pc:sldMk cId="2406302854" sldId="60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09:15.872" v="249" actId="20577"/>
          <ac:spMkLst>
            <pc:docMk/>
            <pc:sldMk cId="2406302854" sldId="604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5T22:04:30.748" v="30"/>
          <ac:picMkLst>
            <pc:docMk/>
            <pc:sldMk cId="2406302854" sldId="604"/>
            <ac:picMk id="4" creationId="{F08F0D7F-9B61-489A-8264-4573884E93A3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09:20.372" v="250" actId="1076"/>
          <ac:picMkLst>
            <pc:docMk/>
            <pc:sldMk cId="2406302854" sldId="604"/>
            <ac:picMk id="5" creationId="{3FF49A25-D0CC-4578-8DFF-36C213A05549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5T22:24:06.425" v="486" actId="1076"/>
        <pc:sldMkLst>
          <pc:docMk/>
          <pc:sldMk cId="3612222006" sldId="605"/>
        </pc:sldMkLst>
        <pc:spChg chg="mod">
          <ac:chgData name="Kochnev Kirill Romanovich" userId="S::kkochnev@ozon.ru::7ec233ba-5f4f-4279-8e83-e6b3ebb77aee" providerId="AD" clId="Web-{45DC6F59-2C19-574C-7FFC-109DA791F31A}" dt="2022-03-15T22:09:29.966" v="260" actId="20577"/>
          <ac:spMkLst>
            <pc:docMk/>
            <pc:sldMk cId="3612222006" sldId="60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19:07.654" v="482" actId="14100"/>
          <ac:spMkLst>
            <pc:docMk/>
            <pc:sldMk cId="3612222006" sldId="605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5T22:24:06.425" v="486" actId="1076"/>
          <ac:picMkLst>
            <pc:docMk/>
            <pc:sldMk cId="3612222006" sldId="605"/>
            <ac:picMk id="4" creationId="{24EBB1B5-2CDC-431C-8291-4B70BBE2057C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09:30.795" v="261"/>
          <ac:picMkLst>
            <pc:docMk/>
            <pc:sldMk cId="3612222006" sldId="605"/>
            <ac:picMk id="5" creationId="{3FF49A25-D0CC-4578-8DFF-36C213A05549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5T22:30:55.776" v="511" actId="1076"/>
        <pc:sldMkLst>
          <pc:docMk/>
          <pc:sldMk cId="1155618050" sldId="606"/>
        </pc:sldMkLst>
        <pc:spChg chg="mod">
          <ac:chgData name="Kochnev Kirill Romanovich" userId="S::kkochnev@ozon.ru::7ec233ba-5f4f-4279-8e83-e6b3ebb77aee" providerId="AD" clId="Web-{45DC6F59-2C19-574C-7FFC-109DA791F31A}" dt="2022-03-15T22:24:20.035" v="493" actId="20577"/>
          <ac:spMkLst>
            <pc:docMk/>
            <pc:sldMk cId="1155618050" sldId="606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45DC6F59-2C19-574C-7FFC-109DA791F31A}" dt="2022-03-15T22:29:32.473" v="495"/>
          <ac:spMkLst>
            <pc:docMk/>
            <pc:sldMk cId="1155618050" sldId="606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45DC6F59-2C19-574C-7FFC-109DA791F31A}" dt="2022-03-15T22:29:33.488" v="496"/>
          <ac:spMkLst>
            <pc:docMk/>
            <pc:sldMk cId="1155618050" sldId="606"/>
            <ac:spMk id="7" creationId="{E722A264-1601-454C-B251-2DE1F19453AE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5T22:29:27.879" v="494"/>
          <ac:picMkLst>
            <pc:docMk/>
            <pc:sldMk cId="1155618050" sldId="606"/>
            <ac:picMk id="4" creationId="{24EBB1B5-2CDC-431C-8291-4B70BBE2057C}"/>
          </ac:picMkLst>
        </pc:picChg>
        <pc:picChg chg="add mod ord">
          <ac:chgData name="Kochnev Kirill Romanovich" userId="S::kkochnev@ozon.ru::7ec233ba-5f4f-4279-8e83-e6b3ebb77aee" providerId="AD" clId="Web-{45DC6F59-2C19-574C-7FFC-109DA791F31A}" dt="2022-03-15T22:29:45.051" v="499" actId="14100"/>
          <ac:picMkLst>
            <pc:docMk/>
            <pc:sldMk cId="1155618050" sldId="606"/>
            <ac:picMk id="8" creationId="{E40D8941-2CC3-4507-B43D-6FC1D8A41EDD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5T22:30:07.381" v="503"/>
          <ac:picMkLst>
            <pc:docMk/>
            <pc:sldMk cId="1155618050" sldId="606"/>
            <ac:picMk id="9" creationId="{89811C23-30FB-4328-83DD-FA32BA2BD1D0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30:23.491" v="506" actId="14100"/>
          <ac:picMkLst>
            <pc:docMk/>
            <pc:sldMk cId="1155618050" sldId="606"/>
            <ac:picMk id="10" creationId="{85D37E2F-3E32-4615-AB47-47DE0E816134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30:55.776" v="511" actId="1076"/>
          <ac:picMkLst>
            <pc:docMk/>
            <pc:sldMk cId="1155618050" sldId="606"/>
            <ac:picMk id="11" creationId="{EF9649DE-B98B-4851-8811-F825322992B0}"/>
          </ac:picMkLst>
        </pc:pic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5T22:41:59.794" v="748" actId="1076"/>
        <pc:sldMkLst>
          <pc:docMk/>
          <pc:sldMk cId="477536406" sldId="607"/>
        </pc:sldMkLst>
        <pc:spChg chg="mod">
          <ac:chgData name="Kochnev Kirill Romanovich" userId="S::kkochnev@ozon.ru::7ec233ba-5f4f-4279-8e83-e6b3ebb77aee" providerId="AD" clId="Web-{45DC6F59-2C19-574C-7FFC-109DA791F31A}" dt="2022-03-15T22:33:22.220" v="631" actId="20577"/>
          <ac:spMkLst>
            <pc:docMk/>
            <pc:sldMk cId="477536406" sldId="60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39:38.897" v="719" actId="14100"/>
          <ac:spMkLst>
            <pc:docMk/>
            <pc:sldMk cId="477536406" sldId="607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45DC6F59-2C19-574C-7FFC-109DA791F31A}" dt="2022-03-15T22:41:54.278" v="746" actId="20577"/>
          <ac:spMkLst>
            <pc:docMk/>
            <pc:sldMk cId="477536406" sldId="607"/>
            <ac:spMk id="9" creationId="{0B39D077-F3B5-461D-9E4F-0B87FBBEA726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5T22:31:51.638" v="524"/>
          <ac:picMkLst>
            <pc:docMk/>
            <pc:sldMk cId="477536406" sldId="607"/>
            <ac:picMk id="4" creationId="{24EBB1B5-2CDC-431C-8291-4B70BBE2057C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5T22:41:30.246" v="740"/>
          <ac:picMkLst>
            <pc:docMk/>
            <pc:sldMk cId="477536406" sldId="607"/>
            <ac:picMk id="5" creationId="{A74BB5EF-BE70-4A8C-993C-1BD11AC2F60D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0:03.085" v="735" actId="1076"/>
          <ac:picMkLst>
            <pc:docMk/>
            <pc:sldMk cId="477536406" sldId="607"/>
            <ac:picMk id="7" creationId="{61949EF5-804C-4564-B4C1-FB651798EE53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1:37.590" v="743" actId="14100"/>
          <ac:picMkLst>
            <pc:docMk/>
            <pc:sldMk cId="477536406" sldId="607"/>
            <ac:picMk id="10" creationId="{410CE7DE-AECF-41D3-83A4-DBBD5462DFEC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1:59.794" v="748" actId="1076"/>
          <ac:picMkLst>
            <pc:docMk/>
            <pc:sldMk cId="477536406" sldId="607"/>
            <ac:picMk id="11" creationId="{0C754958-F5BB-4F49-9DB4-1CCD5B6C3BAD}"/>
          </ac:picMkLst>
        </pc:picChg>
      </pc:sldChg>
      <pc:sldChg chg="modSp add ord replId">
        <pc:chgData name="Kochnev Kirill Romanovich" userId="S::kkochnev@ozon.ru::7ec233ba-5f4f-4279-8e83-e6b3ebb77aee" providerId="AD" clId="Web-{45DC6F59-2C19-574C-7FFC-109DA791F31A}" dt="2022-03-16T21:19:18.635" v="1925"/>
        <pc:sldMkLst>
          <pc:docMk/>
          <pc:sldMk cId="411869364" sldId="608"/>
        </pc:sldMkLst>
        <pc:spChg chg="mod">
          <ac:chgData name="Kochnev Kirill Romanovich" userId="S::kkochnev@ozon.ru::7ec233ba-5f4f-4279-8e83-e6b3ebb77aee" providerId="AD" clId="Web-{45DC6F59-2C19-574C-7FFC-109DA791F31A}" dt="2022-03-15T22:42:39.718" v="759" actId="20577"/>
          <ac:spMkLst>
            <pc:docMk/>
            <pc:sldMk cId="411869364" sldId="608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5T22:49:25.831" v="899" actId="1076"/>
        <pc:sldMkLst>
          <pc:docMk/>
          <pc:sldMk cId="463189906" sldId="609"/>
        </pc:sldMkLst>
        <pc:spChg chg="mod">
          <ac:chgData name="Kochnev Kirill Romanovich" userId="S::kkochnev@ozon.ru::7ec233ba-5f4f-4279-8e83-e6b3ebb77aee" providerId="AD" clId="Web-{45DC6F59-2C19-574C-7FFC-109DA791F31A}" dt="2022-03-15T22:42:50.578" v="768" actId="20577"/>
          <ac:spMkLst>
            <pc:docMk/>
            <pc:sldMk cId="463189906" sldId="60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49:23.003" v="897" actId="20577"/>
          <ac:spMkLst>
            <pc:docMk/>
            <pc:sldMk cId="463189906" sldId="609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45DC6F59-2C19-574C-7FFC-109DA791F31A}" dt="2022-03-15T22:42:53.156" v="769"/>
          <ac:spMkLst>
            <pc:docMk/>
            <pc:sldMk cId="463189906" sldId="609"/>
            <ac:spMk id="9" creationId="{0B39D077-F3B5-461D-9E4F-0B87FBBEA726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5T22:46:55.793" v="860" actId="1076"/>
          <ac:picMkLst>
            <pc:docMk/>
            <pc:sldMk cId="463189906" sldId="609"/>
            <ac:picMk id="4" creationId="{A13EE2B6-3D53-43DF-850E-5A15DC92BF2B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8:36.001" v="879" actId="14100"/>
          <ac:picMkLst>
            <pc:docMk/>
            <pc:sldMk cId="463189906" sldId="609"/>
            <ac:picMk id="5" creationId="{C56FCC4B-A863-4D91-8619-6063AA702CAA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42:54.328" v="770"/>
          <ac:picMkLst>
            <pc:docMk/>
            <pc:sldMk cId="463189906" sldId="609"/>
            <ac:picMk id="7" creationId="{61949EF5-804C-4564-B4C1-FB651798EE53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9:25.831" v="899" actId="1076"/>
          <ac:picMkLst>
            <pc:docMk/>
            <pc:sldMk cId="463189906" sldId="609"/>
            <ac:picMk id="8" creationId="{9AC049E1-CE5D-4C4A-9FB1-51898E6AF8F0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43:13.657" v="796"/>
          <ac:picMkLst>
            <pc:docMk/>
            <pc:sldMk cId="463189906" sldId="609"/>
            <ac:picMk id="10" creationId="{410CE7DE-AECF-41D3-83A4-DBBD5462DFEC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42:54.937" v="771"/>
          <ac:picMkLst>
            <pc:docMk/>
            <pc:sldMk cId="463189906" sldId="609"/>
            <ac:picMk id="11" creationId="{0C754958-F5BB-4F49-9DB4-1CCD5B6C3BAD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19:43:46.826" v="1000" actId="1076"/>
        <pc:sldMkLst>
          <pc:docMk/>
          <pc:sldMk cId="489479074" sldId="610"/>
        </pc:sldMkLst>
        <pc:spChg chg="mod">
          <ac:chgData name="Kochnev Kirill Romanovich" userId="S::kkochnev@ozon.ru::7ec233ba-5f4f-4279-8e83-e6b3ebb77aee" providerId="AD" clId="Web-{45DC6F59-2C19-574C-7FFC-109DA791F31A}" dt="2022-03-15T22:49:35.253" v="905" actId="20577"/>
          <ac:spMkLst>
            <pc:docMk/>
            <pc:sldMk cId="489479074" sldId="61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19:43:01.794" v="992" actId="20577"/>
          <ac:spMkLst>
            <pc:docMk/>
            <pc:sldMk cId="489479074" sldId="61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19:27:58.877" v="924"/>
          <ac:picMkLst>
            <pc:docMk/>
            <pc:sldMk cId="489479074" sldId="610"/>
            <ac:picMk id="4" creationId="{A13EE2B6-3D53-43DF-850E-5A15DC92BF2B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19:28:46.331" v="990"/>
          <ac:picMkLst>
            <pc:docMk/>
            <pc:sldMk cId="489479074" sldId="610"/>
            <ac:picMk id="5" creationId="{C56FCC4B-A863-4D91-8619-6063AA702CAA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6T19:43:10.622" v="997"/>
          <ac:picMkLst>
            <pc:docMk/>
            <pc:sldMk cId="489479074" sldId="610"/>
            <ac:picMk id="7" creationId="{1E2315BC-56FE-478D-8578-4800017FFD0C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19:27:59.924" v="925"/>
          <ac:picMkLst>
            <pc:docMk/>
            <pc:sldMk cId="489479074" sldId="610"/>
            <ac:picMk id="8" creationId="{9AC049E1-CE5D-4C4A-9FB1-51898E6AF8F0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19:43:46.826" v="1000" actId="1076"/>
          <ac:picMkLst>
            <pc:docMk/>
            <pc:sldMk cId="489479074" sldId="610"/>
            <ac:picMk id="9" creationId="{A5B99992-67D7-42E1-B21E-1B6DB04D4D67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20:13:42.354" v="1288" actId="20577"/>
        <pc:sldMkLst>
          <pc:docMk/>
          <pc:sldMk cId="2589583109" sldId="611"/>
        </pc:sldMkLst>
        <pc:spChg chg="mod">
          <ac:chgData name="Kochnev Kirill Romanovich" userId="S::kkochnev@ozon.ru::7ec233ba-5f4f-4279-8e83-e6b3ebb77aee" providerId="AD" clId="Web-{45DC6F59-2C19-574C-7FFC-109DA791F31A}" dt="2022-03-16T19:50:49.930" v="1012" actId="20577"/>
          <ac:spMkLst>
            <pc:docMk/>
            <pc:sldMk cId="2589583109" sldId="61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0:13:42.354" v="1288" actId="20577"/>
          <ac:spMkLst>
            <pc:docMk/>
            <pc:sldMk cId="2589583109" sldId="611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6T20:02:59.963" v="1203" actId="1076"/>
          <ac:picMkLst>
            <pc:docMk/>
            <pc:sldMk cId="2589583109" sldId="611"/>
            <ac:picMk id="4" creationId="{70D98B87-98BB-466E-8C50-0E6FE574FEBD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19:50:50.976" v="1013"/>
          <ac:picMkLst>
            <pc:docMk/>
            <pc:sldMk cId="2589583109" sldId="611"/>
            <ac:picMk id="9" creationId="{A5B99992-67D7-42E1-B21E-1B6DB04D4D67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20:16:09.829" v="1457" actId="1076"/>
        <pc:sldMkLst>
          <pc:docMk/>
          <pc:sldMk cId="2489607703" sldId="612"/>
        </pc:sldMkLst>
        <pc:spChg chg="mod">
          <ac:chgData name="Kochnev Kirill Romanovich" userId="S::kkochnev@ozon.ru::7ec233ba-5f4f-4279-8e83-e6b3ebb77aee" providerId="AD" clId="Web-{45DC6F59-2C19-574C-7FFC-109DA791F31A}" dt="2022-03-16T20:15:58.579" v="1452" actId="20577"/>
          <ac:spMkLst>
            <pc:docMk/>
            <pc:sldMk cId="2489607703" sldId="612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19:59:46.676" v="1113"/>
          <ac:picMkLst>
            <pc:docMk/>
            <pc:sldMk cId="2489607703" sldId="612"/>
            <ac:picMk id="4" creationId="{70D98B87-98BB-466E-8C50-0E6FE574FEBD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20:16:06.266" v="1456" actId="1076"/>
          <ac:picMkLst>
            <pc:docMk/>
            <pc:sldMk cId="2489607703" sldId="612"/>
            <ac:picMk id="5" creationId="{E9F6776E-755D-4B8D-89E1-D1B2C073001E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20:16:09.829" v="1457" actId="1076"/>
          <ac:picMkLst>
            <pc:docMk/>
            <pc:sldMk cId="2489607703" sldId="612"/>
            <ac:picMk id="7" creationId="{71116E09-FCC7-45F2-9AF1-B2C09B7C5F6C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21:06:05.258" v="1922" actId="14100"/>
        <pc:sldMkLst>
          <pc:docMk/>
          <pc:sldMk cId="1794819234" sldId="613"/>
        </pc:sldMkLst>
        <pc:spChg chg="mod">
          <ac:chgData name="Kochnev Kirill Romanovich" userId="S::kkochnev@ozon.ru::7ec233ba-5f4f-4279-8e83-e6b3ebb77aee" providerId="AD" clId="Web-{45DC6F59-2C19-574C-7FFC-109DA791F31A}" dt="2022-03-16T20:56:08.587" v="1726" actId="20577"/>
          <ac:spMkLst>
            <pc:docMk/>
            <pc:sldMk cId="1794819234" sldId="61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1:06:00.383" v="1919" actId="14100"/>
          <ac:spMkLst>
            <pc:docMk/>
            <pc:sldMk cId="1794819234" sldId="613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45DC6F59-2C19-574C-7FFC-109DA791F31A}" dt="2022-03-16T20:59:33.639" v="1785"/>
          <ac:spMkLst>
            <pc:docMk/>
            <pc:sldMk cId="1794819234" sldId="613"/>
            <ac:spMk id="4" creationId="{5203DB06-4CBB-47F1-A000-7880FD3F1CA3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20:24:41.622" v="1462"/>
          <ac:picMkLst>
            <pc:docMk/>
            <pc:sldMk cId="1794819234" sldId="613"/>
            <ac:picMk id="5" creationId="{E9F6776E-755D-4B8D-89E1-D1B2C073001E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0:24:43.481" v="1463"/>
          <ac:picMkLst>
            <pc:docMk/>
            <pc:sldMk cId="1794819234" sldId="613"/>
            <ac:picMk id="7" creationId="{71116E09-FCC7-45F2-9AF1-B2C09B7C5F6C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21:06:05.258" v="1922" actId="14100"/>
          <ac:picMkLst>
            <pc:docMk/>
            <pc:sldMk cId="1794819234" sldId="613"/>
            <ac:picMk id="8" creationId="{BBB34DF5-21F8-4CD2-BCCE-E69B8DA0F542}"/>
          </ac:picMkLst>
        </pc:picChg>
      </pc:sldChg>
      <pc:sldChg chg="delSp modSp add del replId">
        <pc:chgData name="Kochnev Kirill Romanovich" userId="S::kkochnev@ozon.ru::7ec233ba-5f4f-4279-8e83-e6b3ebb77aee" providerId="AD" clId="Web-{45DC6F59-2C19-574C-7FFC-109DA791F31A}" dt="2022-03-16T20:30:00.942" v="1643"/>
        <pc:sldMkLst>
          <pc:docMk/>
          <pc:sldMk cId="2077445229" sldId="614"/>
        </pc:sldMkLst>
        <pc:spChg chg="mod">
          <ac:chgData name="Kochnev Kirill Romanovich" userId="S::kkochnev@ozon.ru::7ec233ba-5f4f-4279-8e83-e6b3ebb77aee" providerId="AD" clId="Web-{45DC6F59-2C19-574C-7FFC-109DA791F31A}" dt="2022-03-16T20:26:46.843" v="1607" actId="20577"/>
          <ac:spMkLst>
            <pc:docMk/>
            <pc:sldMk cId="2077445229" sldId="614"/>
            <ac:spMk id="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20:26:50.515" v="1608"/>
          <ac:picMkLst>
            <pc:docMk/>
            <pc:sldMk cId="2077445229" sldId="614"/>
            <ac:picMk id="5" creationId="{E9F6776E-755D-4B8D-89E1-D1B2C073001E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0:26:50.547" v="1609"/>
          <ac:picMkLst>
            <pc:docMk/>
            <pc:sldMk cId="2077445229" sldId="614"/>
            <ac:picMk id="7" creationId="{71116E09-FCC7-45F2-9AF1-B2C09B7C5F6C}"/>
          </ac:picMkLst>
        </pc:pic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6T20:55:08.367" v="1722" actId="20577"/>
        <pc:sldMkLst>
          <pc:docMk/>
          <pc:sldMk cId="2053475120" sldId="615"/>
        </pc:sldMkLst>
        <pc:spChg chg="mod">
          <ac:chgData name="Kochnev Kirill Romanovich" userId="S::kkochnev@ozon.ru::7ec233ba-5f4f-4279-8e83-e6b3ebb77aee" providerId="AD" clId="Web-{45DC6F59-2C19-574C-7FFC-109DA791F31A}" dt="2022-03-16T20:30:00.020" v="1642" actId="20577"/>
          <ac:spMkLst>
            <pc:docMk/>
            <pc:sldMk cId="2053475120" sldId="61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0:45:06.697" v="1669" actId="14100"/>
          <ac:spMkLst>
            <pc:docMk/>
            <pc:sldMk cId="2053475120" sldId="615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0:55:08.367" v="1722" actId="20577"/>
          <ac:spMkLst>
            <pc:docMk/>
            <pc:sldMk cId="2053475120" sldId="615"/>
            <ac:spMk id="4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45DC6F59-2C19-574C-7FFC-109DA791F31A}" dt="2022-03-16T20:45:03.134" v="1668"/>
          <ac:spMkLst>
            <pc:docMk/>
            <pc:sldMk cId="2053475120" sldId="615"/>
            <ac:spMk id="8" creationId="{31F79AA5-5A4B-48BC-8B9E-C07C1B265E52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20:45:07.322" v="1670"/>
          <ac:picMkLst>
            <pc:docMk/>
            <pc:sldMk cId="2053475120" sldId="615"/>
            <ac:picMk id="5" creationId="{3556118C-4234-443E-84C6-AA336CE8B715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0:55:00.679" v="1714"/>
          <ac:picMkLst>
            <pc:docMk/>
            <pc:sldMk cId="2053475120" sldId="615"/>
            <ac:picMk id="7" creationId="{4BBA41B1-24CA-4790-BCA4-3C390C811585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6T20:53:51.537" v="1686"/>
          <ac:picMkLst>
            <pc:docMk/>
            <pc:sldMk cId="2053475120" sldId="615"/>
            <ac:picMk id="9" creationId="{DB66A5FE-CC28-471E-A045-80EC7E451878}"/>
          </ac:picMkLst>
        </pc:picChg>
      </pc:sldChg>
      <pc:sldChg chg="addSp delSp modSp add ord">
        <pc:chgData name="Kochnev Kirill Romanovich" userId="S::kkochnev@ozon.ru::7ec233ba-5f4f-4279-8e83-e6b3ebb77aee" providerId="AD" clId="Web-{45DC6F59-2C19-574C-7FFC-109DA791F31A}" dt="2022-03-16T21:49:54.073" v="2060" actId="1076"/>
        <pc:sldMkLst>
          <pc:docMk/>
          <pc:sldMk cId="1570218054" sldId="616"/>
        </pc:sldMkLst>
        <pc:spChg chg="mod">
          <ac:chgData name="Kochnev Kirill Romanovich" userId="S::kkochnev@ozon.ru::7ec233ba-5f4f-4279-8e83-e6b3ebb77aee" providerId="AD" clId="Web-{45DC6F59-2C19-574C-7FFC-109DA791F31A}" dt="2022-03-16T21:19:48.355" v="1956" actId="20577"/>
          <ac:spMkLst>
            <pc:docMk/>
            <pc:sldMk cId="1570218054" sldId="61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1:49:53.620" v="2057" actId="20577"/>
          <ac:spMkLst>
            <pc:docMk/>
            <pc:sldMk cId="1570218054" sldId="616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6T21:49:54.073" v="2060" actId="1076"/>
          <ac:picMkLst>
            <pc:docMk/>
            <pc:sldMk cId="1570218054" sldId="616"/>
            <ac:picMk id="4" creationId="{385BC828-9569-42BD-AC28-DD8F48A4843A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1:19:48.808" v="1957"/>
          <ac:picMkLst>
            <pc:docMk/>
            <pc:sldMk cId="1570218054" sldId="616"/>
            <ac:picMk id="4" creationId="{F08F0D7F-9B61-489A-8264-4573884E93A3}"/>
          </ac:picMkLst>
        </pc:picChg>
      </pc:sldChg>
    </pc:docChg>
  </pc:docChgLst>
  <pc:docChgLst>
    <pc:chgData name="Kochnev Kirill Romanovich" userId="S::kkochnev@ozon.ru::7ec233ba-5f4f-4279-8e83-e6b3ebb77aee" providerId="AD" clId="Web-{3E4B56CF-823A-E6A6-25DF-CF4001FADF0B}"/>
    <pc:docChg chg="addSld delSld modSld sldOrd modSection">
      <pc:chgData name="Kochnev Kirill Romanovich" userId="S::kkochnev@ozon.ru::7ec233ba-5f4f-4279-8e83-e6b3ebb77aee" providerId="AD" clId="Web-{3E4B56CF-823A-E6A6-25DF-CF4001FADF0B}" dt="2022-03-18T15:04:50.189" v="1942" actId="20577"/>
      <pc:docMkLst>
        <pc:docMk/>
      </pc:docMkLst>
      <pc:sldChg chg="modSp">
        <pc:chgData name="Kochnev Kirill Romanovich" userId="S::kkochnev@ozon.ru::7ec233ba-5f4f-4279-8e83-e6b3ebb77aee" providerId="AD" clId="Web-{3E4B56CF-823A-E6A6-25DF-CF4001FADF0B}" dt="2022-03-18T15:04:15.014" v="1918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3E4B56CF-823A-E6A6-25DF-CF4001FADF0B}" dt="2022-03-18T15:04:15.014" v="1918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E4B56CF-823A-E6A6-25DF-CF4001FADF0B}" dt="2022-03-18T15:04:22.733" v="1921" actId="20577"/>
        <pc:sldMkLst>
          <pc:docMk/>
          <pc:sldMk cId="756672672" sldId="458"/>
        </pc:sldMkLst>
        <pc:spChg chg="mod">
          <ac:chgData name="Kochnev Kirill Romanovich" userId="S::kkochnev@ozon.ru::7ec233ba-5f4f-4279-8e83-e6b3ebb77aee" providerId="AD" clId="Web-{3E4B56CF-823A-E6A6-25DF-CF4001FADF0B}" dt="2022-03-18T15:04:22.733" v="1921" actId="20577"/>
          <ac:spMkLst>
            <pc:docMk/>
            <pc:sldMk cId="756672672" sldId="458"/>
            <ac:spMk id="4" creationId="{00000000-0000-0000-0000-000000000000}"/>
          </ac:spMkLst>
        </pc:spChg>
      </pc:sldChg>
      <pc:sldChg chg="add del">
        <pc:chgData name="Kochnev Kirill Romanovich" userId="S::kkochnev@ozon.ru::7ec233ba-5f4f-4279-8e83-e6b3ebb77aee" providerId="AD" clId="Web-{3E4B56CF-823A-E6A6-25DF-CF4001FADF0B}" dt="2022-03-18T12:41:29.487" v="1898"/>
        <pc:sldMkLst>
          <pc:docMk/>
          <pc:sldMk cId="550381214" sldId="472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29.487" v="1896"/>
        <pc:sldMkLst>
          <pc:docMk/>
          <pc:sldMk cId="350822210" sldId="478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53" v="1900"/>
        <pc:sldMkLst>
          <pc:docMk/>
          <pc:sldMk cId="295685568" sldId="485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29.487" v="1897"/>
        <pc:sldMkLst>
          <pc:docMk/>
          <pc:sldMk cId="1427560085" sldId="487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53" v="1899"/>
        <pc:sldMkLst>
          <pc:docMk/>
          <pc:sldMk cId="1088576332" sldId="494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2:01.222" v="1908"/>
        <pc:sldMkLst>
          <pc:docMk/>
          <pc:sldMk cId="4074281840" sldId="535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6"/>
        <pc:sldMkLst>
          <pc:docMk/>
          <pc:sldMk cId="3350234657" sldId="537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5"/>
        <pc:sldMkLst>
          <pc:docMk/>
          <pc:sldMk cId="1257037386" sldId="538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2:01.222" v="1907"/>
        <pc:sldMkLst>
          <pc:docMk/>
          <pc:sldMk cId="1621294419" sldId="541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4"/>
        <pc:sldMkLst>
          <pc:docMk/>
          <pc:sldMk cId="1747288772" sldId="552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53" v="1901"/>
        <pc:sldMkLst>
          <pc:docMk/>
          <pc:sldMk cId="2852418884" sldId="554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3"/>
        <pc:sldMkLst>
          <pc:docMk/>
          <pc:sldMk cId="552152838" sldId="555"/>
        </pc:sldMkLst>
      </pc:sldChg>
      <pc:sldChg chg="addSp delSp modSp">
        <pc:chgData name="Kochnev Kirill Romanovich" userId="S::kkochnev@ozon.ru::7ec233ba-5f4f-4279-8e83-e6b3ebb77aee" providerId="AD" clId="Web-{3E4B56CF-823A-E6A6-25DF-CF4001FADF0B}" dt="2022-03-18T12:41:23.409" v="1894" actId="20577"/>
        <pc:sldMkLst>
          <pc:docMk/>
          <pc:sldMk cId="1777128012" sldId="558"/>
        </pc:sldMkLst>
        <pc:spChg chg="mod">
          <ac:chgData name="Kochnev Kirill Romanovich" userId="S::kkochnev@ozon.ru::7ec233ba-5f4f-4279-8e83-e6b3ebb77aee" providerId="AD" clId="Web-{3E4B56CF-823A-E6A6-25DF-CF4001FADF0B}" dt="2022-03-18T12:41:23.409" v="1894" actId="20577"/>
          <ac:spMkLst>
            <pc:docMk/>
            <pc:sldMk cId="1777128012" sldId="558"/>
            <ac:spMk id="5" creationId="{EBE09236-AE84-B448-A9B8-36E57B4D39F8}"/>
          </ac:spMkLst>
        </pc:spChg>
        <pc:spChg chg="add del mod">
          <ac:chgData name="Kochnev Kirill Romanovich" userId="S::kkochnev@ozon.ru::7ec233ba-5f4f-4279-8e83-e6b3ebb77aee" providerId="AD" clId="Web-{3E4B56CF-823A-E6A6-25DF-CF4001FADF0B}" dt="2022-03-18T12:40:28.111" v="1879"/>
          <ac:spMkLst>
            <pc:docMk/>
            <pc:sldMk cId="1777128012" sldId="558"/>
            <ac:spMk id="6" creationId="{7222363C-ECFB-49B9-924D-EAACE90BEBA9}"/>
          </ac:spMkLst>
        </pc:spChg>
        <pc:spChg chg="add mod">
          <ac:chgData name="Kochnev Kirill Romanovich" userId="S::kkochnev@ozon.ru::7ec233ba-5f4f-4279-8e83-e6b3ebb77aee" providerId="AD" clId="Web-{3E4B56CF-823A-E6A6-25DF-CF4001FADF0B}" dt="2022-03-18T12:40:51.393" v="1883" actId="1076"/>
          <ac:spMkLst>
            <pc:docMk/>
            <pc:sldMk cId="1777128012" sldId="558"/>
            <ac:spMk id="8" creationId="{AEFA3860-FB2E-4310-AFF6-99AE7C252D5B}"/>
          </ac:spMkLst>
        </pc:spChg>
        <pc:picChg chg="del">
          <ac:chgData name="Kochnev Kirill Romanovich" userId="S::kkochnev@ozon.ru::7ec233ba-5f4f-4279-8e83-e6b3ebb77aee" providerId="AD" clId="Web-{3E4B56CF-823A-E6A6-25DF-CF4001FADF0B}" dt="2022-03-18T12:40:23.580" v="1878"/>
          <ac:picMkLst>
            <pc:docMk/>
            <pc:sldMk cId="1777128012" sldId="558"/>
            <ac:picMk id="7" creationId="{3896589A-4991-884A-AD0D-A6801028B8DA}"/>
          </ac:picMkLst>
        </pc:picChg>
        <pc:picChg chg="add del">
          <ac:chgData name="Kochnev Kirill Romanovich" userId="S::kkochnev@ozon.ru::7ec233ba-5f4f-4279-8e83-e6b3ebb77aee" providerId="AD" clId="Web-{3E4B56CF-823A-E6A6-25DF-CF4001FADF0B}" dt="2022-03-18T12:40:54.643" v="1885"/>
          <ac:picMkLst>
            <pc:docMk/>
            <pc:sldMk cId="1777128012" sldId="558"/>
            <ac:picMk id="10" creationId="{84272755-E863-4E4D-BB38-2C3E936CE92E}"/>
          </ac:picMkLst>
        </pc:picChg>
        <pc:picChg chg="add mod">
          <ac:chgData name="Kochnev Kirill Romanovich" userId="S::kkochnev@ozon.ru::7ec233ba-5f4f-4279-8e83-e6b3ebb77aee" providerId="AD" clId="Web-{3E4B56CF-823A-E6A6-25DF-CF4001FADF0B}" dt="2022-03-18T12:41:13.706" v="1889" actId="1076"/>
          <ac:picMkLst>
            <pc:docMk/>
            <pc:sldMk cId="1777128012" sldId="558"/>
            <ac:picMk id="12" creationId="{6ED1B2DB-74D1-440F-B23C-745FBF137A4F}"/>
          </ac:picMkLst>
        </pc:picChg>
      </pc:sldChg>
      <pc:sldChg chg="modSp">
        <pc:chgData name="Kochnev Kirill Romanovich" userId="S::kkochnev@ozon.ru::7ec233ba-5f4f-4279-8e83-e6b3ebb77aee" providerId="AD" clId="Web-{3E4B56CF-823A-E6A6-25DF-CF4001FADF0B}" dt="2022-03-18T15:04:29.092" v="1930" actId="20577"/>
        <pc:sldMkLst>
          <pc:docMk/>
          <pc:sldMk cId="2250902861" sldId="559"/>
        </pc:sldMkLst>
        <pc:spChg chg="mod">
          <ac:chgData name="Kochnev Kirill Romanovich" userId="S::kkochnev@ozon.ru::7ec233ba-5f4f-4279-8e83-e6b3ebb77aee" providerId="AD" clId="Web-{3E4B56CF-823A-E6A6-25DF-CF4001FADF0B}" dt="2022-03-18T15:04:29.092" v="1930" actId="20577"/>
          <ac:spMkLst>
            <pc:docMk/>
            <pc:sldMk cId="2250902861" sldId="559"/>
            <ac:spMk id="4" creationId="{00000000-0000-0000-0000-000000000000}"/>
          </ac:spMkLst>
        </pc:spChg>
      </pc:sldChg>
      <pc:sldChg chg="add del">
        <pc:chgData name="Kochnev Kirill Romanovich" userId="S::kkochnev@ozon.ru::7ec233ba-5f4f-4279-8e83-e6b3ebb77aee" providerId="AD" clId="Web-{3E4B56CF-823A-E6A6-25DF-CF4001FADF0B}" dt="2022-03-18T12:42:01.222" v="1909"/>
        <pc:sldMkLst>
          <pc:docMk/>
          <pc:sldMk cId="2900290383" sldId="561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29.487" v="1895"/>
        <pc:sldMkLst>
          <pc:docMk/>
          <pc:sldMk cId="1616266429" sldId="566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69" v="1902"/>
        <pc:sldMkLst>
          <pc:docMk/>
          <pc:sldMk cId="3206335747" sldId="575"/>
        </pc:sldMkLst>
      </pc:sldChg>
      <pc:sldChg chg="addSp delSp modSp ord">
        <pc:chgData name="Kochnev Kirill Romanovich" userId="S::kkochnev@ozon.ru::7ec233ba-5f4f-4279-8e83-e6b3ebb77aee" providerId="AD" clId="Web-{3E4B56CF-823A-E6A6-25DF-CF4001FADF0B}" dt="2022-03-18T11:50:12.444" v="1383"/>
        <pc:sldMkLst>
          <pc:docMk/>
          <pc:sldMk cId="493044404" sldId="643"/>
        </pc:sldMkLst>
        <pc:spChg chg="mod">
          <ac:chgData name="Kochnev Kirill Romanovich" userId="S::kkochnev@ozon.ru::7ec233ba-5f4f-4279-8e83-e6b3ebb77aee" providerId="AD" clId="Web-{3E4B56CF-823A-E6A6-25DF-CF4001FADF0B}" dt="2022-03-18T11:18:46.899" v="1083" actId="20577"/>
          <ac:spMkLst>
            <pc:docMk/>
            <pc:sldMk cId="493044404" sldId="643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E4B56CF-823A-E6A6-25DF-CF4001FADF0B}" dt="2022-03-18T11:50:12.444" v="1383"/>
          <ac:spMkLst>
            <pc:docMk/>
            <pc:sldMk cId="493044404" sldId="643"/>
            <ac:spMk id="8" creationId="{BC0CB1CE-3B40-49B6-A5B5-FD72838E4D18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1:18:39.446" v="1077" actId="20577"/>
          <ac:spMkLst>
            <pc:docMk/>
            <pc:sldMk cId="493044404" sldId="643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3E4B56CF-823A-E6A6-25DF-CF4001FADF0B}" dt="2022-03-18T11:13:45.738" v="827"/>
          <ac:picMkLst>
            <pc:docMk/>
            <pc:sldMk cId="493044404" sldId="643"/>
            <ac:picMk id="3" creationId="{08B533AD-1335-4094-A0DC-A73E963F5669}"/>
          </ac:picMkLst>
        </pc:picChg>
        <pc:picChg chg="add mod">
          <ac:chgData name="Kochnev Kirill Romanovich" userId="S::kkochnev@ozon.ru::7ec233ba-5f4f-4279-8e83-e6b3ebb77aee" providerId="AD" clId="Web-{3E4B56CF-823A-E6A6-25DF-CF4001FADF0B}" dt="2022-03-18T11:16:16.037" v="831" actId="1076"/>
          <ac:picMkLst>
            <pc:docMk/>
            <pc:sldMk cId="493044404" sldId="643"/>
            <ac:picMk id="6" creationId="{9FD5D617-66B7-4BBB-820B-3AB8E25CD1D0}"/>
          </ac:picMkLst>
        </pc:picChg>
      </pc:sldChg>
      <pc:sldChg chg="addSp modSp">
        <pc:chgData name="Kochnev Kirill Romanovich" userId="S::kkochnev@ozon.ru::7ec233ba-5f4f-4279-8e83-e6b3ebb77aee" providerId="AD" clId="Web-{3E4B56CF-823A-E6A6-25DF-CF4001FADF0B}" dt="2022-03-18T10:23:43.225" v="363" actId="20577"/>
        <pc:sldMkLst>
          <pc:docMk/>
          <pc:sldMk cId="2004325100" sldId="644"/>
        </pc:sldMkLst>
        <pc:spChg chg="add mod">
          <ac:chgData name="Kochnev Kirill Romanovich" userId="S::kkochnev@ozon.ru::7ec233ba-5f4f-4279-8e83-e6b3ebb77aee" providerId="AD" clId="Web-{3E4B56CF-823A-E6A6-25DF-CF4001FADF0B}" dt="2022-03-18T10:23:43.225" v="363" actId="20577"/>
          <ac:spMkLst>
            <pc:docMk/>
            <pc:sldMk cId="2004325100" sldId="644"/>
            <ac:spMk id="3" creationId="{0F592514-3D5D-4013-8994-042C22F8F833}"/>
          </ac:spMkLst>
        </pc:spChg>
        <pc:picChg chg="add mod">
          <ac:chgData name="Kochnev Kirill Romanovich" userId="S::kkochnev@ozon.ru::7ec233ba-5f4f-4279-8e83-e6b3ebb77aee" providerId="AD" clId="Web-{3E4B56CF-823A-E6A6-25DF-CF4001FADF0B}" dt="2022-03-18T10:15:59.483" v="167" actId="1076"/>
          <ac:picMkLst>
            <pc:docMk/>
            <pc:sldMk cId="2004325100" sldId="644"/>
            <ac:picMk id="8" creationId="{A40DE84D-4697-4CDC-B590-B3B53289A062}"/>
          </ac:picMkLst>
        </pc:picChg>
      </pc:sldChg>
      <pc:sldChg chg="addSp delSp modSp add replId">
        <pc:chgData name="Kochnev Kirill Romanovich" userId="S::kkochnev@ozon.ru::7ec233ba-5f4f-4279-8e83-e6b3ebb77aee" providerId="AD" clId="Web-{3E4B56CF-823A-E6A6-25DF-CF4001FADF0B}" dt="2022-03-18T11:04:32.151" v="723" actId="1076"/>
        <pc:sldMkLst>
          <pc:docMk/>
          <pc:sldMk cId="1233727081" sldId="645"/>
        </pc:sldMkLst>
        <pc:spChg chg="mod">
          <ac:chgData name="Kochnev Kirill Romanovich" userId="S::kkochnev@ozon.ru::7ec233ba-5f4f-4279-8e83-e6b3ebb77aee" providerId="AD" clId="Web-{3E4B56CF-823A-E6A6-25DF-CF4001FADF0B}" dt="2022-03-18T10:23:57.975" v="394" actId="20577"/>
          <ac:spMkLst>
            <pc:docMk/>
            <pc:sldMk cId="1233727081" sldId="64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1:04:07.744" v="715" actId="20577"/>
          <ac:spMkLst>
            <pc:docMk/>
            <pc:sldMk cId="1233727081" sldId="645"/>
            <ac:spMk id="3" creationId="{0F592514-3D5D-4013-8994-042C22F8F833}"/>
          </ac:spMkLst>
        </pc:spChg>
        <pc:picChg chg="add mod">
          <ac:chgData name="Kochnev Kirill Romanovich" userId="S::kkochnev@ozon.ru::7ec233ba-5f4f-4279-8e83-e6b3ebb77aee" providerId="AD" clId="Web-{3E4B56CF-823A-E6A6-25DF-CF4001FADF0B}" dt="2022-03-18T11:04:32.151" v="723" actId="1076"/>
          <ac:picMkLst>
            <pc:docMk/>
            <pc:sldMk cId="1233727081" sldId="645"/>
            <ac:picMk id="6" creationId="{B53D1D59-1E26-47C0-BB66-4B9BD6C91294}"/>
          </ac:picMkLst>
        </pc:picChg>
        <pc:picChg chg="del">
          <ac:chgData name="Kochnev Kirill Romanovich" userId="S::kkochnev@ozon.ru::7ec233ba-5f4f-4279-8e83-e6b3ebb77aee" providerId="AD" clId="Web-{3E4B56CF-823A-E6A6-25DF-CF4001FADF0B}" dt="2022-03-18T10:23:59.225" v="395"/>
          <ac:picMkLst>
            <pc:docMk/>
            <pc:sldMk cId="1233727081" sldId="645"/>
            <ac:picMk id="8" creationId="{A40DE84D-4697-4CDC-B590-B3B53289A062}"/>
          </ac:picMkLst>
        </pc:picChg>
      </pc:sldChg>
      <pc:sldChg chg="addSp delSp modSp add replId">
        <pc:chgData name="Kochnev Kirill Romanovich" userId="S::kkochnev@ozon.ru::7ec233ba-5f4f-4279-8e83-e6b3ebb77aee" providerId="AD" clId="Web-{3E4B56CF-823A-E6A6-25DF-CF4001FADF0B}" dt="2022-03-18T11:51:41.040" v="1432" actId="20577"/>
        <pc:sldMkLst>
          <pc:docMk/>
          <pc:sldMk cId="1679732991" sldId="646"/>
        </pc:sldMkLst>
        <pc:spChg chg="mod">
          <ac:chgData name="Kochnev Kirill Romanovich" userId="S::kkochnev@ozon.ru::7ec233ba-5f4f-4279-8e83-e6b3ebb77aee" providerId="AD" clId="Web-{3E4B56CF-823A-E6A6-25DF-CF4001FADF0B}" dt="2022-03-18T11:18:50.180" v="1084" actId="20577"/>
          <ac:spMkLst>
            <pc:docMk/>
            <pc:sldMk cId="1679732991" sldId="64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1:51:41.040" v="1432" actId="20577"/>
          <ac:spMkLst>
            <pc:docMk/>
            <pc:sldMk cId="1679732991" sldId="646"/>
            <ac:spMk id="12" creationId="{5C27059B-86D7-4FF9-BB35-6937AF71E0B0}"/>
          </ac:spMkLst>
        </pc:spChg>
        <pc:picChg chg="add del mod">
          <ac:chgData name="Kochnev Kirill Romanovich" userId="S::kkochnev@ozon.ru::7ec233ba-5f4f-4279-8e83-e6b3ebb77aee" providerId="AD" clId="Web-{3E4B56CF-823A-E6A6-25DF-CF4001FADF0B}" dt="2022-03-18T11:45:53.406" v="1378"/>
          <ac:picMkLst>
            <pc:docMk/>
            <pc:sldMk cId="1679732991" sldId="646"/>
            <ac:picMk id="3" creationId="{E0EF3F4B-79EF-441D-8284-8B9A8B92A16F}"/>
          </ac:picMkLst>
        </pc:picChg>
        <pc:picChg chg="add mod">
          <ac:chgData name="Kochnev Kirill Romanovich" userId="S::kkochnev@ozon.ru::7ec233ba-5f4f-4279-8e83-e6b3ebb77aee" providerId="AD" clId="Web-{3E4B56CF-823A-E6A6-25DF-CF4001FADF0B}" dt="2022-03-18T11:46:01.500" v="1382" actId="1076"/>
          <ac:picMkLst>
            <pc:docMk/>
            <pc:sldMk cId="1679732991" sldId="646"/>
            <ac:picMk id="6" creationId="{28151BFB-5872-40CC-B99B-0F5E27D5C166}"/>
          </ac:picMkLst>
        </pc:picChg>
        <pc:picChg chg="del">
          <ac:chgData name="Kochnev Kirill Romanovich" userId="S::kkochnev@ozon.ru::7ec233ba-5f4f-4279-8e83-e6b3ebb77aee" providerId="AD" clId="Web-{3E4B56CF-823A-E6A6-25DF-CF4001FADF0B}" dt="2022-03-18T11:18:50.852" v="1085"/>
          <ac:picMkLst>
            <pc:docMk/>
            <pc:sldMk cId="1679732991" sldId="646"/>
            <ac:picMk id="6" creationId="{9FD5D617-66B7-4BBB-820B-3AB8E25CD1D0}"/>
          </ac:picMkLst>
        </pc:picChg>
      </pc:sldChg>
      <pc:sldChg chg="delSp modSp add ord replId">
        <pc:chgData name="Kochnev Kirill Romanovich" userId="S::kkochnev@ozon.ru::7ec233ba-5f4f-4279-8e83-e6b3ebb77aee" providerId="AD" clId="Web-{3E4B56CF-823A-E6A6-25DF-CF4001FADF0B}" dt="2022-03-18T11:59:41.225" v="1621" actId="20577"/>
        <pc:sldMkLst>
          <pc:docMk/>
          <pc:sldMk cId="3208897411" sldId="647"/>
        </pc:sldMkLst>
        <pc:spChg chg="mod">
          <ac:chgData name="Kochnev Kirill Romanovich" userId="S::kkochnev@ozon.ru::7ec233ba-5f4f-4279-8e83-e6b3ebb77aee" providerId="AD" clId="Web-{3E4B56CF-823A-E6A6-25DF-CF4001FADF0B}" dt="2022-03-18T11:59:41.225" v="1621" actId="20577"/>
          <ac:spMkLst>
            <pc:docMk/>
            <pc:sldMk cId="3208897411" sldId="647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3E4B56CF-823A-E6A6-25DF-CF4001FADF0B}" dt="2022-03-18T11:57:54.487" v="1435"/>
          <ac:picMkLst>
            <pc:docMk/>
            <pc:sldMk cId="3208897411" sldId="647"/>
            <ac:picMk id="6" creationId="{9FD5D617-66B7-4BBB-820B-3AB8E25CD1D0}"/>
          </ac:picMkLst>
        </pc:picChg>
      </pc:sldChg>
      <pc:sldChg chg="addSp delSp modSp add">
        <pc:chgData name="Kochnev Kirill Romanovich" userId="S::kkochnev@ozon.ru::7ec233ba-5f4f-4279-8e83-e6b3ebb77aee" providerId="AD" clId="Web-{3E4B56CF-823A-E6A6-25DF-CF4001FADF0B}" dt="2022-03-18T15:04:50.189" v="1942" actId="20577"/>
        <pc:sldMkLst>
          <pc:docMk/>
          <pc:sldMk cId="304882730" sldId="648"/>
        </pc:sldMkLst>
        <pc:spChg chg="mod">
          <ac:chgData name="Kochnev Kirill Romanovich" userId="S::kkochnev@ozon.ru::7ec233ba-5f4f-4279-8e83-e6b3ebb77aee" providerId="AD" clId="Web-{3E4B56CF-823A-E6A6-25DF-CF4001FADF0B}" dt="2022-03-18T15:04:50.189" v="1942" actId="20577"/>
          <ac:spMkLst>
            <pc:docMk/>
            <pc:sldMk cId="304882730" sldId="64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2:01:23.149" v="1831" actId="20577"/>
          <ac:spMkLst>
            <pc:docMk/>
            <pc:sldMk cId="304882730" sldId="648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3E4B56CF-823A-E6A6-25DF-CF4001FADF0B}" dt="2022-03-18T15:04:43.468" v="1934" actId="1076"/>
          <ac:picMkLst>
            <pc:docMk/>
            <pc:sldMk cId="304882730" sldId="648"/>
            <ac:picMk id="3" creationId="{AAFED595-9CF6-4BC8-8804-707114CBD458}"/>
          </ac:picMkLst>
        </pc:picChg>
        <pc:picChg chg="del">
          <ac:chgData name="Kochnev Kirill Romanovich" userId="S::kkochnev@ozon.ru::7ec233ba-5f4f-4279-8e83-e6b3ebb77aee" providerId="AD" clId="Web-{3E4B56CF-823A-E6A6-25DF-CF4001FADF0B}" dt="2022-03-18T11:59:48.350" v="1623"/>
          <ac:picMkLst>
            <pc:docMk/>
            <pc:sldMk cId="304882730" sldId="648"/>
            <ac:picMk id="6" creationId="{9FD5D617-66B7-4BBB-820B-3AB8E25CD1D0}"/>
          </ac:picMkLst>
        </pc:picChg>
      </pc:sldChg>
    </pc:docChg>
  </pc:docChgLst>
  <pc:docChgLst>
    <pc:chgData name="Kochnev Kirill Romanovich" userId="S::kkochnev@ozon.ru::7ec233ba-5f4f-4279-8e83-e6b3ebb77aee" providerId="AD" clId="Web-{ACDD8B7A-5214-4499-A7CC-C160232C4E84}"/>
    <pc:docChg chg="addSld modSld sldOrd modSection">
      <pc:chgData name="Kochnev Kirill Romanovich" userId="S::kkochnev@ozon.ru::7ec233ba-5f4f-4279-8e83-e6b3ebb77aee" providerId="AD" clId="Web-{ACDD8B7A-5214-4499-A7CC-C160232C4E84}" dt="2022-03-17T14:38:37.207" v="770" actId="1076"/>
      <pc:docMkLst>
        <pc:docMk/>
      </pc:docMkLst>
      <pc:sldChg chg="addSp delSp modSp">
        <pc:chgData name="Kochnev Kirill Romanovich" userId="S::kkochnev@ozon.ru::7ec233ba-5f4f-4279-8e83-e6b3ebb77aee" providerId="AD" clId="Web-{ACDD8B7A-5214-4499-A7CC-C160232C4E84}" dt="2022-03-17T12:28:05.384" v="114" actId="20577"/>
        <pc:sldMkLst>
          <pc:docMk/>
          <pc:sldMk cId="3399496563" sldId="624"/>
        </pc:sldMkLst>
        <pc:spChg chg="mod">
          <ac:chgData name="Kochnev Kirill Romanovich" userId="S::kkochnev@ozon.ru::7ec233ba-5f4f-4279-8e83-e6b3ebb77aee" providerId="AD" clId="Web-{ACDD8B7A-5214-4499-A7CC-C160232C4E84}" dt="2022-03-17T11:42:09.123" v="22" actId="20577"/>
          <ac:spMkLst>
            <pc:docMk/>
            <pc:sldMk cId="3399496563" sldId="624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2:22:36.224" v="61"/>
          <ac:spMkLst>
            <pc:docMk/>
            <pc:sldMk cId="3399496563" sldId="624"/>
            <ac:spMk id="8" creationId="{DAB94366-1B8A-42AB-9D49-F9F8C9879D2E}"/>
          </ac:spMkLst>
        </pc:spChg>
        <pc:spChg chg="mod">
          <ac:chgData name="Kochnev Kirill Romanovich" userId="S::kkochnev@ozon.ru::7ec233ba-5f4f-4279-8e83-e6b3ebb77aee" providerId="AD" clId="Web-{ACDD8B7A-5214-4499-A7CC-C160232C4E84}" dt="2022-03-17T12:28:05.384" v="114" actId="20577"/>
          <ac:spMkLst>
            <pc:docMk/>
            <pc:sldMk cId="3399496563" sldId="624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ACDD8B7A-5214-4499-A7CC-C160232C4E84}" dt="2022-03-17T12:21:57.112" v="26" actId="1076"/>
          <ac:picMkLst>
            <pc:docMk/>
            <pc:sldMk cId="3399496563" sldId="624"/>
            <ac:picMk id="3" creationId="{176DB3D9-C0F0-4D00-A745-B18525BEE78B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2:22:24.832" v="29" actId="1076"/>
          <ac:picMkLst>
            <pc:docMk/>
            <pc:sldMk cId="3399496563" sldId="624"/>
            <ac:picMk id="6" creationId="{2B772652-62E9-47FE-8B11-3CAF42C6A17F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2:21:48.252" v="23"/>
          <ac:picMkLst>
            <pc:docMk/>
            <pc:sldMk cId="3399496563" sldId="624"/>
            <ac:picMk id="10" creationId="{6AF25597-8E96-4131-B218-94C774310CFC}"/>
          </ac:picMkLst>
        </pc:picChg>
      </pc:sldChg>
      <pc:sldChg chg="addSp delSp modSp add replId">
        <pc:chgData name="Kochnev Kirill Romanovich" userId="S::kkochnev@ozon.ru::7ec233ba-5f4f-4279-8e83-e6b3ebb77aee" providerId="AD" clId="Web-{ACDD8B7A-5214-4499-A7CC-C160232C4E84}" dt="2022-03-17T12:35:06.128" v="331" actId="1076"/>
        <pc:sldMkLst>
          <pc:docMk/>
          <pc:sldMk cId="4014731904" sldId="625"/>
        </pc:sldMkLst>
        <pc:spChg chg="mod">
          <ac:chgData name="Kochnev Kirill Romanovich" userId="S::kkochnev@ozon.ru::7ec233ba-5f4f-4279-8e83-e6b3ebb77aee" providerId="AD" clId="Web-{ACDD8B7A-5214-4499-A7CC-C160232C4E84}" dt="2022-03-17T12:28:22.620" v="157" actId="20577"/>
          <ac:spMkLst>
            <pc:docMk/>
            <pc:sldMk cId="4014731904" sldId="62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CDD8B7A-5214-4499-A7CC-C160232C4E84}" dt="2022-03-17T12:35:03.910" v="330" actId="20577"/>
          <ac:spMkLst>
            <pc:docMk/>
            <pc:sldMk cId="4014731904" sldId="625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ACDD8B7A-5214-4499-A7CC-C160232C4E84}" dt="2022-03-17T12:33:58.749" v="223"/>
          <ac:picMkLst>
            <pc:docMk/>
            <pc:sldMk cId="4014731904" sldId="625"/>
            <ac:picMk id="3" creationId="{176DB3D9-C0F0-4D00-A745-B18525BEE78B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2:32:00.758" v="222"/>
          <ac:picMkLst>
            <pc:docMk/>
            <pc:sldMk cId="4014731904" sldId="625"/>
            <ac:picMk id="6" creationId="{2B772652-62E9-47FE-8B11-3CAF42C6A17F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2:35:06.128" v="331" actId="1076"/>
          <ac:picMkLst>
            <pc:docMk/>
            <pc:sldMk cId="4014731904" sldId="625"/>
            <ac:picMk id="8" creationId="{2013EAE0-3DCD-4E30-8331-F6F06390CD97}"/>
          </ac:picMkLst>
        </pc:picChg>
      </pc:sldChg>
      <pc:sldChg chg="addSp delSp modSp add replId">
        <pc:chgData name="Kochnev Kirill Romanovich" userId="S::kkochnev@ozon.ru::7ec233ba-5f4f-4279-8e83-e6b3ebb77aee" providerId="AD" clId="Web-{ACDD8B7A-5214-4499-A7CC-C160232C4E84}" dt="2022-03-17T13:26:22.169" v="555" actId="1076"/>
        <pc:sldMkLst>
          <pc:docMk/>
          <pc:sldMk cId="4187306146" sldId="626"/>
        </pc:sldMkLst>
        <pc:spChg chg="mod">
          <ac:chgData name="Kochnev Kirill Romanovich" userId="S::kkochnev@ozon.ru::7ec233ba-5f4f-4279-8e83-e6b3ebb77aee" providerId="AD" clId="Web-{ACDD8B7A-5214-4499-A7CC-C160232C4E84}" dt="2022-03-17T12:40:19.054" v="349" actId="20577"/>
          <ac:spMkLst>
            <pc:docMk/>
            <pc:sldMk cId="4187306146" sldId="62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CDD8B7A-5214-4499-A7CC-C160232C4E84}" dt="2022-03-17T12:54:31.824" v="539" actId="20577"/>
          <ac:spMkLst>
            <pc:docMk/>
            <pc:sldMk cId="4187306146" sldId="626"/>
            <ac:spMk id="12" creationId="{5C27059B-86D7-4FF9-BB35-6937AF71E0B0}"/>
          </ac:spMkLst>
        </pc:spChg>
        <pc:picChg chg="add del mod">
          <ac:chgData name="Kochnev Kirill Romanovich" userId="S::kkochnev@ozon.ru::7ec233ba-5f4f-4279-8e83-e6b3ebb77aee" providerId="AD" clId="Web-{ACDD8B7A-5214-4499-A7CC-C160232C4E84}" dt="2022-03-17T13:26:11.372" v="551"/>
          <ac:picMkLst>
            <pc:docMk/>
            <pc:sldMk cId="4187306146" sldId="626"/>
            <ac:picMk id="3" creationId="{61B52F6A-CAAC-4481-B3A1-2FEB5A63BE77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3:26:22.169" v="555" actId="1076"/>
          <ac:picMkLst>
            <pc:docMk/>
            <pc:sldMk cId="4187306146" sldId="626"/>
            <ac:picMk id="6" creationId="{768F6C02-D07D-4E7E-BEAA-2EDB5C53AA26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3:22:48.993" v="540"/>
          <ac:picMkLst>
            <pc:docMk/>
            <pc:sldMk cId="4187306146" sldId="626"/>
            <ac:picMk id="8" creationId="{2013EAE0-3DCD-4E30-8331-F6F06390CD97}"/>
          </ac:picMkLst>
        </pc:picChg>
      </pc:sldChg>
      <pc:sldChg chg="addSp delSp modSp add replId">
        <pc:chgData name="Kochnev Kirill Romanovich" userId="S::kkochnev@ozon.ru::7ec233ba-5f4f-4279-8e83-e6b3ebb77aee" providerId="AD" clId="Web-{ACDD8B7A-5214-4499-A7CC-C160232C4E84}" dt="2022-03-17T13:56:58.970" v="707" actId="20577"/>
        <pc:sldMkLst>
          <pc:docMk/>
          <pc:sldMk cId="3920454530" sldId="627"/>
        </pc:sldMkLst>
        <pc:spChg chg="add del mod">
          <ac:chgData name="Kochnev Kirill Romanovich" userId="S::kkochnev@ozon.ru::7ec233ba-5f4f-4279-8e83-e6b3ebb77aee" providerId="AD" clId="Web-{ACDD8B7A-5214-4499-A7CC-C160232C4E84}" dt="2022-03-17T13:27:07.264" v="592"/>
          <ac:spMkLst>
            <pc:docMk/>
            <pc:sldMk cId="3920454530" sldId="627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07.264" v="593"/>
          <ac:spMkLst>
            <pc:docMk/>
            <pc:sldMk cId="3920454530" sldId="627"/>
            <ac:spMk id="4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07.264" v="594"/>
          <ac:spMkLst>
            <pc:docMk/>
            <pc:sldMk cId="3920454530" sldId="627"/>
            <ac:spMk id="5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07.264" v="596"/>
          <ac:spMkLst>
            <pc:docMk/>
            <pc:sldMk cId="3920454530" sldId="627"/>
            <ac:spMk id="7" creationId="{CBC95215-C773-4D74-A110-D94006210716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12.498" v="602"/>
          <ac:spMkLst>
            <pc:docMk/>
            <pc:sldMk cId="3920454530" sldId="627"/>
            <ac:spMk id="8" creationId="{A4D9E67B-48BB-47A7-84E8-65F486EF5791}"/>
          </ac:spMkLst>
        </pc:spChg>
        <pc:spChg chg="add del mod">
          <ac:chgData name="Kochnev Kirill Romanovich" userId="S::kkochnev@ozon.ru::7ec233ba-5f4f-4279-8e83-e6b3ebb77aee" providerId="AD" clId="Web-{ACDD8B7A-5214-4499-A7CC-C160232C4E84}" dt="2022-03-17T13:27:10.373" v="601"/>
          <ac:spMkLst>
            <pc:docMk/>
            <pc:sldMk cId="3920454530" sldId="627"/>
            <ac:spMk id="9" creationId="{983CFB3F-5966-496F-8553-80D8C8700C39}"/>
          </ac:spMkLst>
        </pc:spChg>
        <pc:spChg chg="add del mod">
          <ac:chgData name="Kochnev Kirill Romanovich" userId="S::kkochnev@ozon.ru::7ec233ba-5f4f-4279-8e83-e6b3ebb77aee" providerId="AD" clId="Web-{ACDD8B7A-5214-4499-A7CC-C160232C4E84}" dt="2022-03-17T13:27:07.264" v="592"/>
          <ac:spMkLst>
            <pc:docMk/>
            <pc:sldMk cId="3920454530" sldId="627"/>
            <ac:spMk id="11" creationId="{53D8A957-F1BC-49F3-A648-7E8793E7D99C}"/>
          </ac:spMkLst>
        </pc:spChg>
        <pc:spChg chg="add del mod">
          <ac:chgData name="Kochnev Kirill Romanovich" userId="S::kkochnev@ozon.ru::7ec233ba-5f4f-4279-8e83-e6b3ebb77aee" providerId="AD" clId="Web-{ACDD8B7A-5214-4499-A7CC-C160232C4E84}" dt="2022-03-17T13:56:58.970" v="707" actId="20577"/>
          <ac:spMkLst>
            <pc:docMk/>
            <pc:sldMk cId="3920454530" sldId="627"/>
            <ac:spMk id="12" creationId="{5C27059B-86D7-4FF9-BB35-6937AF71E0B0}"/>
          </ac:spMkLst>
        </pc:spChg>
        <pc:spChg chg="add mod">
          <ac:chgData name="Kochnev Kirill Romanovich" userId="S::kkochnev@ozon.ru::7ec233ba-5f4f-4279-8e83-e6b3ebb77aee" providerId="AD" clId="Web-{ACDD8B7A-5214-4499-A7CC-C160232C4E84}" dt="2022-03-17T13:47:55.288" v="702" actId="20577"/>
          <ac:spMkLst>
            <pc:docMk/>
            <pc:sldMk cId="3920454530" sldId="627"/>
            <ac:spMk id="13" creationId="{B868212E-CCEB-4A78-9EE5-3E42729FAF42}"/>
          </ac:spMkLst>
        </pc:spChg>
        <pc:picChg chg="del">
          <ac:chgData name="Kochnev Kirill Romanovich" userId="S::kkochnev@ozon.ru::7ec233ba-5f4f-4279-8e83-e6b3ebb77aee" providerId="AD" clId="Web-{ACDD8B7A-5214-4499-A7CC-C160232C4E84}" dt="2022-03-17T13:26:00.590" v="546"/>
          <ac:picMkLst>
            <pc:docMk/>
            <pc:sldMk cId="3920454530" sldId="627"/>
            <ac:picMk id="3" creationId="{61B52F6A-CAAC-4481-B3A1-2FEB5A63BE77}"/>
          </ac:picMkLst>
        </pc:picChg>
        <pc:picChg chg="add del mod">
          <ac:chgData name="Kochnev Kirill Romanovich" userId="S::kkochnev@ozon.ru::7ec233ba-5f4f-4279-8e83-e6b3ebb77aee" providerId="AD" clId="Web-{ACDD8B7A-5214-4499-A7CC-C160232C4E84}" dt="2022-03-17T13:26:31.310" v="575"/>
          <ac:picMkLst>
            <pc:docMk/>
            <pc:sldMk cId="3920454530" sldId="627"/>
            <ac:picMk id="6" creationId="{5D8B1943-5BB8-4B5E-B2E6-08E9E2DD6DEA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3:48:40.601" v="706" actId="1076"/>
          <ac:picMkLst>
            <pc:docMk/>
            <pc:sldMk cId="3920454530" sldId="627"/>
            <ac:picMk id="14" creationId="{0F7D6F59-14A9-4B2E-B8F4-EE3E61F132C5}"/>
          </ac:picMkLst>
        </pc:picChg>
      </pc:sldChg>
      <pc:sldChg chg="modSp add ord replId">
        <pc:chgData name="Kochnev Kirill Romanovich" userId="S::kkochnev@ozon.ru::7ec233ba-5f4f-4279-8e83-e6b3ebb77aee" providerId="AD" clId="Web-{ACDD8B7A-5214-4499-A7CC-C160232C4E84}" dt="2022-03-17T13:58:11.378" v="725" actId="20577"/>
        <pc:sldMkLst>
          <pc:docMk/>
          <pc:sldMk cId="3036825041" sldId="628"/>
        </pc:sldMkLst>
        <pc:spChg chg="mod">
          <ac:chgData name="Kochnev Kirill Romanovich" userId="S::kkochnev@ozon.ru::7ec233ba-5f4f-4279-8e83-e6b3ebb77aee" providerId="AD" clId="Web-{ACDD8B7A-5214-4499-A7CC-C160232C4E84}" dt="2022-03-17T13:58:11.378" v="725" actId="20577"/>
          <ac:spMkLst>
            <pc:docMk/>
            <pc:sldMk cId="3036825041" sldId="628"/>
            <ac:spMk id="2" creationId="{00000000-0000-0000-0000-000000000000}"/>
          </ac:spMkLst>
        </pc:spChg>
      </pc:sldChg>
      <pc:sldChg chg="addSp delSp modSp add ord">
        <pc:chgData name="Kochnev Kirill Romanovich" userId="S::kkochnev@ozon.ru::7ec233ba-5f4f-4279-8e83-e6b3ebb77aee" providerId="AD" clId="Web-{ACDD8B7A-5214-4499-A7CC-C160232C4E84}" dt="2022-03-17T14:38:37.207" v="770" actId="1076"/>
        <pc:sldMkLst>
          <pc:docMk/>
          <pc:sldMk cId="1391381538" sldId="629"/>
        </pc:sldMkLst>
        <pc:spChg chg="mod">
          <ac:chgData name="Kochnev Kirill Romanovich" userId="S::kkochnev@ozon.ru::7ec233ba-5f4f-4279-8e83-e6b3ebb77aee" providerId="AD" clId="Web-{ACDD8B7A-5214-4499-A7CC-C160232C4E84}" dt="2022-03-17T14:01:20.272" v="762" actId="20577"/>
          <ac:spMkLst>
            <pc:docMk/>
            <pc:sldMk cId="1391381538" sldId="629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ACDD8B7A-5214-4499-A7CC-C160232C4E84}" dt="2022-03-17T14:38:23.893" v="765"/>
          <ac:spMkLst>
            <pc:docMk/>
            <pc:sldMk cId="1391381538" sldId="629"/>
            <ac:spMk id="13" creationId="{B868212E-CCEB-4A78-9EE5-3E42729FAF42}"/>
          </ac:spMkLst>
        </pc:spChg>
        <pc:picChg chg="add mod">
          <ac:chgData name="Kochnev Kirill Romanovich" userId="S::kkochnev@ozon.ru::7ec233ba-5f4f-4279-8e83-e6b3ebb77aee" providerId="AD" clId="Web-{ACDD8B7A-5214-4499-A7CC-C160232C4E84}" dt="2022-03-17T14:38:37.207" v="770" actId="1076"/>
          <ac:picMkLst>
            <pc:docMk/>
            <pc:sldMk cId="1391381538" sldId="629"/>
            <ac:picMk id="3" creationId="{E64A75A5-EBD2-4967-A4DD-C7A30147EB61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4:38:22.409" v="763"/>
          <ac:picMkLst>
            <pc:docMk/>
            <pc:sldMk cId="1391381538" sldId="629"/>
            <ac:picMk id="14" creationId="{0F7D6F59-14A9-4B2E-B8F4-EE3E61F132C5}"/>
          </ac:picMkLst>
        </pc:picChg>
      </pc:sldChg>
    </pc:docChg>
  </pc:docChgLst>
  <pc:docChgLst>
    <pc:chgData clId="Web-{33FAC8F8-B180-8459-B264-0485DD6D428B}"/>
    <pc:docChg chg="modSld">
      <pc:chgData name="" userId="" providerId="" clId="Web-{33FAC8F8-B180-8459-B264-0485DD6D428B}" dt="2022-03-13T20:22:18.732" v="0" actId="20577"/>
      <pc:docMkLst>
        <pc:docMk/>
      </pc:docMkLst>
      <pc:sldChg chg="modSp">
        <pc:chgData name="" userId="" providerId="" clId="Web-{33FAC8F8-B180-8459-B264-0485DD6D428B}" dt="2022-03-13T20:22:18.732" v="0" actId="20577"/>
        <pc:sldMkLst>
          <pc:docMk/>
          <pc:sldMk cId="1494755327" sldId="491"/>
        </pc:sldMkLst>
        <pc:spChg chg="mod">
          <ac:chgData name="" userId="" providerId="" clId="Web-{33FAC8F8-B180-8459-B264-0485DD6D428B}" dt="2022-03-13T20:22:18.732" v="0" actId="20577"/>
          <ac:spMkLst>
            <pc:docMk/>
            <pc:sldMk cId="1494755327" sldId="49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03.08.2023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6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588803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588803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931624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931624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2736513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273651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4" y="5037363"/>
            <a:ext cx="2581275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13510" y="5037363"/>
            <a:ext cx="263053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91351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57661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5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01214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55119" y="5037363"/>
            <a:ext cx="347866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2583E323-E924-2843-A40A-8D56A6F59C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1315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1214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6A811347-3655-8943-AA9E-0CAEF15C27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41113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8874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980340" y="5572125"/>
            <a:ext cx="7418036" cy="2524353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0340" y="2592000"/>
            <a:ext cx="7418036" cy="2964727"/>
          </a:xfrm>
        </p:spPr>
        <p:txBody>
          <a:bodyPr/>
          <a:lstStyle>
            <a:lvl1pPr>
              <a:defRPr sz="1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4953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синий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758907-78F1-674D-88C9-96C8CA3E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5" y="1664390"/>
            <a:ext cx="3656944" cy="7277998"/>
          </a:xfrm>
          <a:prstGeom prst="rect">
            <a:avLst/>
          </a:prstGeom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A3E32ACB-E574-EE4E-A348-1694FE0762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3402" y="2126285"/>
            <a:ext cx="2929390" cy="635420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72250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00F76-6E95-2043-9B1A-D7EBAC23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7" y="192908"/>
            <a:ext cx="5551299" cy="11048116"/>
          </a:xfrm>
          <a:prstGeom prst="rect">
            <a:avLst/>
          </a:prstGeom>
        </p:spPr>
      </p:pic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2A6551C-7BED-B14A-893D-B19EADF89D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8646" y="889951"/>
            <a:ext cx="4446861" cy="964578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97233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E091DF-68C5-B847-8702-24C8CEBA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703268" y="1581838"/>
            <a:ext cx="3869529" cy="7397671"/>
          </a:xfrm>
          <a:prstGeom prst="rect">
            <a:avLst/>
          </a:prstGeom>
        </p:spPr>
      </p:pic>
      <p:sp>
        <p:nvSpPr>
          <p:cNvPr id="12" name="Рисунок 8">
            <a:extLst>
              <a:ext uri="{FF2B5EF4-FFF2-40B4-BE49-F238E27FC236}">
                <a16:creationId xmlns:a16="http://schemas.microsoft.com/office/drawing/2014/main" id="{37EE32C7-7E99-874F-A747-CE50C0140E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3324" y="2049938"/>
            <a:ext cx="3024287" cy="643415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258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AB2907-6AC5-0441-A653-FF735740D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1081087" y="131947"/>
            <a:ext cx="5887271" cy="11255140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DFAEEC39-EF80-2A48-9FC3-723ED53BCB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24080" y="837861"/>
            <a:ext cx="4601284" cy="978920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5936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11441113" y="2298700"/>
            <a:ext cx="48164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71122BCF-FECF-A147-85AC-DA0CD02580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265" y="2143490"/>
            <a:ext cx="10832982" cy="6496842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406C8E68-C049-E74F-9FC7-5B356595C4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4892" y="2651643"/>
            <a:ext cx="8251729" cy="51684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8945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919325"/>
            <a:ext cx="12513088" cy="2915418"/>
          </a:xfrm>
        </p:spPr>
        <p:txBody>
          <a:bodyPr anchor="b">
            <a:noAutofit/>
          </a:bodyPr>
          <a:lstStyle>
            <a:lvl1pPr algn="l"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C353569D-414E-8B43-8B24-CAF904D08B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12001" y="6402052"/>
            <a:ext cx="12513088" cy="905927"/>
          </a:xfrm>
        </p:spPr>
        <p:txBody>
          <a:bodyPr tIns="324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Имя и фамилия спикера</a:t>
            </a:r>
          </a:p>
        </p:txBody>
      </p: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11653952-6D5B-4947-BF66-1B1DB862240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412000" y="7375984"/>
            <a:ext cx="606530" cy="463693"/>
          </a:xfrm>
        </p:spPr>
        <p:txBody>
          <a:bodyPr/>
          <a:lstStyle>
            <a:lvl1pPr algn="ctr">
              <a:defRPr sz="10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A725207-63D8-F14A-B7D5-5F62371435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0359" y="7317582"/>
            <a:ext cx="11584729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Почта@</a:t>
            </a:r>
            <a:r>
              <a:rPr lang="en-US" err="1"/>
              <a:t>ozon.ru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300400"/>
            <a:ext cx="12584113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132448" y="2307546"/>
            <a:ext cx="10935102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FDDF-5FC6-4B40-8CD4-979048FFB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8075" y="3603812"/>
            <a:ext cx="1285876" cy="2239776"/>
          </a:xfrm>
        </p:spPr>
        <p:txBody>
          <a:bodyPr anchor="ctr"/>
          <a:lstStyle>
            <a:lvl1pPr>
              <a:lnSpc>
                <a:spcPct val="100000"/>
              </a:lnSpc>
              <a:defRPr sz="18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766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5102224"/>
          </a:xfrm>
        </p:spPr>
        <p:txBody>
          <a:bodyPr anchor="ctr">
            <a:noAutofit/>
          </a:bodyPr>
          <a:lstStyle>
            <a:lvl1pPr algn="l"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7600950"/>
            <a:ext cx="12550188" cy="88741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/>
              <a:t>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3" r:id="rId2"/>
    <p:sldLayoutId id="2147483925" r:id="rId3"/>
    <p:sldLayoutId id="2147483964" r:id="rId4"/>
    <p:sldLayoutId id="2147483965" r:id="rId5"/>
    <p:sldLayoutId id="2147483937" r:id="rId6"/>
    <p:sldLayoutId id="2147483926" r:id="rId7"/>
    <p:sldLayoutId id="2147483939" r:id="rId8"/>
    <p:sldLayoutId id="2147483924" r:id="rId9"/>
    <p:sldLayoutId id="2147483938" r:id="rId10"/>
    <p:sldLayoutId id="2147483947" r:id="rId11"/>
    <p:sldLayoutId id="2147483950" r:id="rId12"/>
    <p:sldLayoutId id="2147483943" r:id="rId13"/>
    <p:sldLayoutId id="2147483952" r:id="rId14"/>
    <p:sldLayoutId id="2147483956" r:id="rId15"/>
    <p:sldLayoutId id="2147483966" r:id="rId16"/>
    <p:sldLayoutId id="2147483944" r:id="rId17"/>
    <p:sldLayoutId id="2147483954" r:id="rId18"/>
    <p:sldLayoutId id="2147483946" r:id="rId19"/>
    <p:sldLayoutId id="2147483953" r:id="rId20"/>
    <p:sldLayoutId id="2147483945" r:id="rId21"/>
    <p:sldLayoutId id="2147483957" r:id="rId22"/>
    <p:sldLayoutId id="2147483959" r:id="rId23"/>
    <p:sldLayoutId id="2147483958" r:id="rId24"/>
    <p:sldLayoutId id="2147483960" r:id="rId25"/>
    <p:sldLayoutId id="2147483961" r:id="rId26"/>
    <p:sldLayoutId id="2147483942" r:id="rId27"/>
    <p:sldLayoutId id="2147483934" r:id="rId28"/>
    <p:sldLayoutId id="2147483962" r:id="rId29"/>
    <p:sldLayoutId id="2147483955" r:id="rId30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amjasmaurya/exports-and-imports-of-india19972022" TargetMode="External"/><Relationship Id="rId2" Type="http://schemas.openxmlformats.org/officeDocument/2006/relationships/hyperlink" Target="https://www.sqlite.org/download.html&#8203;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Типы данных и таблиц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Кирилл Кочнев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7D2431-DAB6-7100-906C-5C578EE2DB1C}"/>
              </a:ext>
            </a:extLst>
          </p:cNvPr>
          <p:cNvSpPr/>
          <p:nvPr/>
        </p:nvSpPr>
        <p:spPr>
          <a:xfrm>
            <a:off x="1704814" y="1208868"/>
            <a:ext cx="4850969" cy="17978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Как залить данные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8F2B75-85DA-4009-AFEF-BB4D240762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716137" y="2126949"/>
            <a:ext cx="5546745" cy="5724523"/>
          </a:xfr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39CB922D-D82B-4FC4-B862-27BDC546CEA0}"/>
              </a:ext>
            </a:extLst>
          </p:cNvPr>
          <p:cNvSpPr>
            <a:spLocks noGrp="1"/>
          </p:cNvSpPr>
          <p:nvPr/>
        </p:nvSpPr>
        <p:spPr>
          <a:xfrm>
            <a:off x="1081089" y="2075291"/>
            <a:ext cx="8679266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r>
              <a:rPr lang="ru-RU" sz="2400">
                <a:cs typeface="Arial"/>
              </a:rPr>
              <a:t>Для заливки используется запрос INSERT. </a:t>
            </a:r>
          </a:p>
          <a:p>
            <a:pPr lvl="5"/>
            <a:r>
              <a:rPr lang="ru-RU" sz="2400">
                <a:cs typeface="Arial"/>
              </a:rPr>
              <a:t>Некоторые БД поддерживают т.н. мульти-инзерт, т.е. вставку сразу нескольких строк в одном запросе.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Каждый тип имеет свои литерал - текстовое представление, которое БД  при вставки попробует перевести в нужный тип данныХ.</a:t>
            </a:r>
            <a:endParaRPr lang="ru-RU"/>
          </a:p>
          <a:p>
            <a:pPr lvl="5"/>
            <a:r>
              <a:rPr lang="ru-RU" sz="2400">
                <a:cs typeface="Arial"/>
              </a:rPr>
              <a:t>Если попытаться использовать неподходящий литерал, то система выдаст ошибку.</a:t>
            </a:r>
          </a:p>
        </p:txBody>
      </p:sp>
    </p:spTree>
    <p:extLst>
      <p:ext uri="{BB962C8B-B14F-4D97-AF65-F5344CB8AC3E}">
        <p14:creationId xmlns:p14="http://schemas.microsoft.com/office/powerpoint/2010/main" val="423135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Подвох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10329837" cy="6189663"/>
          </a:xfrm>
        </p:spPr>
        <p:txBody>
          <a:bodyPr/>
          <a:lstStyle/>
          <a:p>
            <a:r>
              <a:rPr lang="ru-RU"/>
              <a:t>Типы данных, указанные выше - из стандарта SQL (т.н. ANSI SQL). </a:t>
            </a:r>
          </a:p>
          <a:p>
            <a:r>
              <a:rPr lang="ru-RU">
                <a:cs typeface="Arial"/>
              </a:rPr>
              <a:t>Большая часть СУБД имеет свои типы данных, отличные от ANSI SQL, но все они похожи на стандартные.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На курсе мы будем учить 2 диалекта - </a:t>
            </a:r>
            <a:r>
              <a:rPr lang="ru-RU" err="1">
                <a:cs typeface="Arial"/>
              </a:rPr>
              <a:t>Vertica</a:t>
            </a:r>
            <a:r>
              <a:rPr lang="ru-RU">
                <a:cs typeface="Arial"/>
              </a:rPr>
              <a:t> и </a:t>
            </a:r>
            <a:r>
              <a:rPr lang="ru-RU" err="1">
                <a:cs typeface="Arial"/>
              </a:rPr>
              <a:t>Clickhouse</a:t>
            </a:r>
            <a:r>
              <a:rPr lang="ru-RU">
                <a:cs typeface="Arial"/>
              </a:rPr>
              <a:t>, которые во многом похожи.</a:t>
            </a:r>
          </a:p>
          <a:p>
            <a:r>
              <a:rPr lang="ru-RU">
                <a:cs typeface="Arial"/>
              </a:rPr>
              <a:t>Главное отличие - </a:t>
            </a:r>
            <a:r>
              <a:rPr lang="ru-RU" err="1">
                <a:cs typeface="Arial"/>
              </a:rPr>
              <a:t>Vertica</a:t>
            </a:r>
            <a:r>
              <a:rPr lang="ru-RU">
                <a:cs typeface="Arial"/>
              </a:rPr>
              <a:t> </a:t>
            </a:r>
            <a:r>
              <a:rPr lang="ru-RU" err="1">
                <a:cs typeface="Arial"/>
              </a:rPr>
              <a:t>регистронезависимая</a:t>
            </a:r>
            <a:r>
              <a:rPr lang="ru-RU">
                <a:cs typeface="Arial"/>
              </a:rPr>
              <a:t> (как и стандарт SQL), а </a:t>
            </a:r>
            <a:r>
              <a:rPr lang="ru-RU" err="1">
                <a:cs typeface="Arial"/>
              </a:rPr>
              <a:t>Clickhouse</a:t>
            </a:r>
            <a:r>
              <a:rPr lang="ru-RU">
                <a:cs typeface="Arial"/>
              </a:rPr>
              <a:t> - </a:t>
            </a:r>
            <a:r>
              <a:rPr lang="ru-RU" err="1">
                <a:cs typeface="Arial"/>
              </a:rPr>
              <a:t>регистрозависимый</a:t>
            </a: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72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Числа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515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Целочисленные типы данных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sz="2400" b="1" err="1">
                <a:cs typeface="Arial"/>
              </a:rPr>
              <a:t>Vertica</a:t>
            </a:r>
            <a:endParaRPr lang="ru-RU" sz="2400">
              <a:cs typeface="Arial"/>
            </a:endParaRPr>
          </a:p>
          <a:p>
            <a:pPr marL="575945" lvl="7" indent="-539750"/>
            <a:r>
              <a:rPr lang="ru-RU" sz="2400"/>
              <a:t>Всегда занимают 8 байт</a:t>
            </a:r>
            <a:endParaRPr lang="ru-RU" sz="2400">
              <a:cs typeface="Arial"/>
            </a:endParaRPr>
          </a:p>
          <a:p>
            <a:pPr marL="575945" lvl="7" indent="-539750"/>
            <a:r>
              <a:rPr lang="ru-RU" sz="2400"/>
              <a:t>Есть много синонимов: INTEGER, INT, INT8, BIGINT</a:t>
            </a:r>
            <a:endParaRPr lang="ru-RU" sz="2400">
              <a:ea typeface="+mn-lt"/>
              <a:cs typeface="+mn-lt"/>
            </a:endParaRPr>
          </a:p>
          <a:p>
            <a:pPr marL="575945" lvl="7" indent="-539750"/>
            <a:r>
              <a:rPr lang="ru-RU" sz="2400">
                <a:cs typeface="Arial"/>
              </a:rPr>
              <a:t>Можно писать INT, Int, </a:t>
            </a:r>
            <a:r>
              <a:rPr lang="ru-RU" sz="2400" err="1">
                <a:cs typeface="Arial"/>
              </a:rPr>
              <a:t>InT</a:t>
            </a:r>
            <a:r>
              <a:rPr lang="ru-RU" sz="2400">
                <a:cs typeface="Arial"/>
              </a:rPr>
              <a:t>, </a:t>
            </a:r>
            <a:r>
              <a:rPr lang="ru-RU" sz="2400" err="1">
                <a:cs typeface="Arial"/>
              </a:rPr>
              <a:t>iNt</a:t>
            </a:r>
            <a:r>
              <a:rPr lang="ru-RU" sz="2400">
                <a:cs typeface="Arial"/>
              </a:rPr>
              <a:t> и </a:t>
            </a:r>
            <a:r>
              <a:rPr lang="ru-RU" sz="2400" err="1">
                <a:cs typeface="Arial"/>
              </a:rPr>
              <a:t>тд</a:t>
            </a:r>
          </a:p>
          <a:p>
            <a:pPr marL="36195" lvl="7" indent="0">
              <a:buNone/>
            </a:pPr>
            <a:endParaRPr lang="ru-RU" sz="2400">
              <a:cs typeface="Arial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869036"/>
          </a:xfrm>
        </p:spPr>
        <p:txBody>
          <a:bodyPr/>
          <a:lstStyle/>
          <a:p>
            <a:pPr lvl="5"/>
            <a:r>
              <a:rPr lang="ru-RU" sz="2400" b="1" err="1"/>
              <a:t>Clickhouse</a:t>
            </a:r>
            <a:endParaRPr lang="ru-RU" sz="2400" b="1">
              <a:cs typeface="Arial"/>
            </a:endParaRPr>
          </a:p>
          <a:p>
            <a:pPr marL="575945" lvl="7" indent="-539750"/>
            <a:r>
              <a:rPr lang="ru-RU" sz="2400">
                <a:cs typeface="Arial" panose="020B0604020202020204"/>
              </a:rPr>
              <a:t>Есть разные типы данных в зависимости от занимаемого места на диске</a:t>
            </a:r>
          </a:p>
          <a:p>
            <a:pPr marL="899795" lvl="8" indent="-359410"/>
            <a:r>
              <a:rPr lang="ru-RU" sz="2400">
                <a:cs typeface="Arial" panose="020B0604020202020204"/>
              </a:rPr>
              <a:t>Int8: от -128 до 127</a:t>
            </a:r>
          </a:p>
          <a:p>
            <a:pPr marL="899795" lvl="8" indent="-359410"/>
            <a:r>
              <a:rPr lang="ru-RU" sz="2400">
                <a:cs typeface="Arial" panose="020B0604020202020204"/>
              </a:rPr>
              <a:t>Int16: от -32768 до 32767</a:t>
            </a:r>
          </a:p>
          <a:p>
            <a:pPr marL="899795" lvl="8" indent="-359410"/>
            <a:r>
              <a:rPr lang="ru-RU" sz="2400">
                <a:ea typeface="+mn-lt"/>
                <a:cs typeface="+mn-lt"/>
              </a:rPr>
              <a:t>Int32: от -2147483648 до 2147483647</a:t>
            </a:r>
            <a:endParaRPr lang="ru-RU" sz="2400">
              <a:cs typeface="Arial" panose="020B0604020202020204"/>
            </a:endParaRPr>
          </a:p>
          <a:p>
            <a:pPr marL="899795" lvl="8" indent="-359410"/>
            <a:r>
              <a:rPr lang="ru-RU" sz="2400">
                <a:cs typeface="Arial" panose="020B0604020202020204"/>
              </a:rPr>
              <a:t>…</a:t>
            </a:r>
            <a:endParaRPr lang="ru-RU" sz="2400"/>
          </a:p>
          <a:p>
            <a:pPr marL="575945" lvl="7" indent="-539750">
              <a:buFont typeface="Arial" panose="020B0604020202020204"/>
              <a:buAutoNum type="arabicPeriod"/>
            </a:pPr>
            <a:r>
              <a:rPr lang="ru-RU" sz="2400">
                <a:cs typeface="Arial" panose="020B0604020202020204"/>
              </a:rPr>
              <a:t>Синонимы:</a:t>
            </a:r>
            <a:endParaRPr lang="ru-RU" sz="2400" b="1">
              <a:cs typeface="Arial" panose="020B0604020202020204"/>
            </a:endParaRPr>
          </a:p>
          <a:p>
            <a:pPr marL="899795" lvl="8" indent="-359410"/>
            <a:r>
              <a:rPr lang="ru-RU" sz="2400" b="1">
                <a:cs typeface="Arial" panose="020B0604020202020204"/>
              </a:rPr>
              <a:t>Int8 </a:t>
            </a:r>
            <a:r>
              <a:rPr lang="ru-RU" sz="2400">
                <a:cs typeface="Arial" panose="020B0604020202020204"/>
              </a:rPr>
              <a:t>=</a:t>
            </a:r>
            <a:r>
              <a:rPr lang="ru-RU" sz="2400">
                <a:ea typeface="+mn-lt"/>
                <a:cs typeface="+mn-lt"/>
              </a:rPr>
              <a:t> TINYINT, INT1</a:t>
            </a:r>
          </a:p>
          <a:p>
            <a:pPr marL="899795" lvl="8" indent="-359410"/>
            <a:r>
              <a:rPr lang="ru-RU" sz="2400" b="1">
                <a:ea typeface="+mn-lt"/>
                <a:cs typeface="+mn-lt"/>
              </a:rPr>
              <a:t>Int16 </a:t>
            </a:r>
            <a:r>
              <a:rPr lang="ru-RU" sz="2400">
                <a:ea typeface="+mn-lt"/>
                <a:cs typeface="+mn-lt"/>
              </a:rPr>
              <a:t>=  SMALLINT, INT2</a:t>
            </a:r>
          </a:p>
          <a:p>
            <a:pPr marL="899795" lvl="8" indent="-359410"/>
            <a:r>
              <a:rPr lang="ru-RU" sz="2400" b="1">
                <a:ea typeface="+mn-lt"/>
                <a:cs typeface="+mn-lt"/>
              </a:rPr>
              <a:t>Int32 </a:t>
            </a:r>
            <a:r>
              <a:rPr lang="ru-RU" sz="2400">
                <a:ea typeface="+mn-lt"/>
                <a:cs typeface="+mn-lt"/>
              </a:rPr>
              <a:t>= INT, INT4, INTEGER </a:t>
            </a:r>
          </a:p>
          <a:p>
            <a:pPr marL="899795" lvl="8" indent="-359410"/>
            <a:r>
              <a:rPr lang="ru-RU" sz="2400" b="1">
                <a:ea typeface="+mn-lt"/>
                <a:cs typeface="+mn-lt"/>
              </a:rPr>
              <a:t>Int64 </a:t>
            </a:r>
            <a:r>
              <a:rPr lang="ru-RU" sz="2400">
                <a:ea typeface="+mn-lt"/>
                <a:cs typeface="+mn-lt"/>
              </a:rPr>
              <a:t>= BIGINT</a:t>
            </a:r>
            <a:endParaRPr lang="ru-RU" sz="2400">
              <a:cs typeface="Arial" panose="020B0604020202020204"/>
            </a:endParaRPr>
          </a:p>
          <a:p>
            <a:pPr marL="575945" lvl="7" indent="-539750"/>
            <a:r>
              <a:rPr lang="ru-RU" sz="2400">
                <a:cs typeface="Arial" panose="020B0604020202020204"/>
              </a:rPr>
              <a:t>Есть версии для неотрицательных величин:</a:t>
            </a:r>
          </a:p>
          <a:p>
            <a:pPr marL="899795" lvl="8" indent="-359410"/>
            <a:r>
              <a:rPr lang="ru-RU" sz="2400">
                <a:cs typeface="Arial" panose="020B0604020202020204"/>
              </a:rPr>
              <a:t>UInt8: от </a:t>
            </a:r>
            <a:r>
              <a:rPr lang="ru-RU" sz="2400">
                <a:ea typeface="+mn-lt"/>
                <a:cs typeface="+mn-lt"/>
              </a:rPr>
              <a:t>0 до 255</a:t>
            </a:r>
            <a:endParaRPr lang="ru-RU" sz="2400">
              <a:cs typeface="Arial" panose="020B0604020202020204"/>
            </a:endParaRPr>
          </a:p>
          <a:p>
            <a:pPr marL="899795" lvl="8" indent="-359410">
              <a:buClr>
                <a:srgbClr val="000000"/>
              </a:buClr>
            </a:pPr>
            <a:r>
              <a:rPr lang="ru-RU" sz="2400">
                <a:ea typeface="+mn-lt"/>
                <a:cs typeface="+mn-lt"/>
              </a:rPr>
              <a:t>UInt16: от </a:t>
            </a:r>
            <a:r>
              <a:rPr lang="ru-RU" sz="2400">
                <a:cs typeface="Arial" panose="020B0604020202020204"/>
              </a:rPr>
              <a:t>0 до </a:t>
            </a:r>
            <a:r>
              <a:rPr lang="ru-RU" sz="2400">
                <a:ea typeface="+mn-lt"/>
                <a:cs typeface="+mn-lt"/>
              </a:rPr>
              <a:t>65535</a:t>
            </a:r>
            <a:endParaRPr lang="ru-RU">
              <a:cs typeface="Arial" panose="020B0604020202020204"/>
            </a:endParaRPr>
          </a:p>
          <a:p>
            <a:pPr marL="899795" lvl="8" indent="-359410">
              <a:buClr>
                <a:srgbClr val="000000"/>
              </a:buClr>
            </a:pPr>
            <a:r>
              <a:rPr lang="ru-RU" sz="2400">
                <a:cs typeface="Arial" panose="020B0604020202020204"/>
              </a:rPr>
              <a:t>...</a:t>
            </a:r>
          </a:p>
          <a:p>
            <a:endParaRPr lang="ru-RU">
              <a:cs typeface="Arial" panose="020B0604020202020204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36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Дробный числа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26C3BF-5B6B-0348-92EC-B8011AC2E3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84387" y="4418692"/>
            <a:ext cx="2630539" cy="3059115"/>
          </a:xfrm>
        </p:spPr>
        <p:txBody>
          <a:bodyPr/>
          <a:lstStyle/>
          <a:p>
            <a:r>
              <a:rPr lang="ru-RU" err="1">
                <a:cs typeface="Arial"/>
              </a:rPr>
              <a:t>Exact</a:t>
            </a:r>
            <a:endParaRPr lang="ru-RU">
              <a:cs typeface="Arial"/>
            </a:endParaRPr>
          </a:p>
          <a:p>
            <a:r>
              <a:rPr lang="ru-RU">
                <a:cs typeface="Arial"/>
              </a:rPr>
              <a:t>(фиксированной длины)</a:t>
            </a:r>
          </a:p>
          <a:p>
            <a:endParaRPr lang="ru-RU">
              <a:cs typeface="Arial"/>
            </a:endParaRPr>
          </a:p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122650-4F9D-5E46-8605-1D84C1F3F6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727156" y="4427284"/>
            <a:ext cx="2576616" cy="3059115"/>
          </a:xfrm>
        </p:spPr>
        <p:txBody>
          <a:bodyPr/>
          <a:lstStyle/>
          <a:p>
            <a:r>
              <a:rPr lang="ru-RU" err="1"/>
              <a:t>Approximate</a:t>
            </a:r>
            <a:endParaRPr lang="ru-RU">
              <a:cs typeface="Arial"/>
            </a:endParaRPr>
          </a:p>
          <a:p>
            <a:r>
              <a:rPr lang="ru-RU">
                <a:cs typeface="Arial"/>
              </a:rPr>
              <a:t>(числа с плавающей запятой)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6C132B-C1BF-45E7-B0FC-853BD06B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35159" y="3059793"/>
            <a:ext cx="1296000" cy="99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8E72B0B-AF22-4CDC-8B3D-5100B27F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81551" y="3059793"/>
            <a:ext cx="1296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8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Фиксированной длины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7405924" cy="6189663"/>
          </a:xfrm>
        </p:spPr>
        <p:txBody>
          <a:bodyPr/>
          <a:lstStyle/>
          <a:p>
            <a:r>
              <a:rPr lang="ru-RU" err="1">
                <a:cs typeface="Arial"/>
              </a:rPr>
              <a:t>Vertica</a:t>
            </a:r>
            <a:r>
              <a:rPr lang="ru-RU">
                <a:cs typeface="Arial"/>
              </a:rPr>
              <a:t> использует параметрический тип </a:t>
            </a:r>
            <a:r>
              <a:rPr lang="ru-RU" err="1">
                <a:cs typeface="Arial"/>
              </a:rPr>
              <a:t>Numeric</a:t>
            </a:r>
            <a:r>
              <a:rPr lang="ru-RU">
                <a:cs typeface="Arial"/>
              </a:rPr>
              <a:t> и несколько его синонимов. </a:t>
            </a:r>
            <a:endParaRPr lang="ru-RU"/>
          </a:p>
          <a:p>
            <a:r>
              <a:rPr lang="ru-RU">
                <a:cs typeface="Arial"/>
              </a:rPr>
              <a:t>В этом типе указывается общее количество цифр, а также кол-во цифры после запятой. </a:t>
            </a:r>
          </a:p>
          <a:p>
            <a:r>
              <a:rPr lang="ru-RU">
                <a:cs typeface="Arial"/>
              </a:rPr>
              <a:t>Синонимы отличаются тем, какие значения цифр используются по умолчанию.</a:t>
            </a: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A487824-EED8-4363-9218-0DBFF710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999" y="1905415"/>
            <a:ext cx="4686770" cy="3777753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3F4A6360-6F5D-4042-A0E6-DA0B0796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89" y="5006632"/>
            <a:ext cx="5942333" cy="255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0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Числа с плавающей запятой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11310788" cy="6189663"/>
          </a:xfrm>
        </p:spPr>
        <p:txBody>
          <a:bodyPr/>
          <a:lstStyle/>
          <a:p>
            <a:pPr lvl="5"/>
            <a:r>
              <a:rPr lang="ru-RU" sz="2400" dirty="0">
                <a:cs typeface="Arial"/>
              </a:rPr>
              <a:t>Тут используется стандартный тип </a:t>
            </a:r>
            <a:r>
              <a:rPr lang="ru-RU" sz="2400" b="1" dirty="0" err="1">
                <a:cs typeface="Arial"/>
              </a:rPr>
              <a:t>Float</a:t>
            </a:r>
            <a:r>
              <a:rPr lang="ru-RU" sz="2400" b="1" dirty="0">
                <a:cs typeface="Arial"/>
              </a:rPr>
              <a:t>.</a:t>
            </a:r>
          </a:p>
          <a:p>
            <a:pPr marL="575945" lvl="7" indent="-539750"/>
            <a:r>
              <a:rPr lang="ru-RU" sz="2400" dirty="0">
                <a:ea typeface="+mn-lt"/>
                <a:cs typeface="+mn-lt"/>
              </a:rPr>
              <a:t>Есть как в </a:t>
            </a:r>
            <a:r>
              <a:rPr lang="ru-RU" sz="2400" dirty="0" err="1">
                <a:ea typeface="+mn-lt"/>
                <a:cs typeface="+mn-lt"/>
              </a:rPr>
              <a:t>Vertica</a:t>
            </a:r>
            <a:r>
              <a:rPr lang="ru-RU" sz="2400" dirty="0">
                <a:ea typeface="+mn-lt"/>
                <a:cs typeface="+mn-lt"/>
              </a:rPr>
              <a:t>, так и в </a:t>
            </a:r>
            <a:r>
              <a:rPr lang="ru-RU" sz="2400" dirty="0" err="1">
                <a:ea typeface="+mn-lt"/>
                <a:cs typeface="+mn-lt"/>
              </a:rPr>
              <a:t>Clickhouse</a:t>
            </a:r>
            <a:endParaRPr lang="ru-RU" sz="2400">
              <a:ea typeface="+mn-lt"/>
              <a:cs typeface="+mn-lt"/>
            </a:endParaRPr>
          </a:p>
          <a:p>
            <a:pPr marL="575945" lvl="7" indent="-539750"/>
            <a:r>
              <a:rPr lang="ru-RU" sz="2400" dirty="0">
                <a:cs typeface="Arial"/>
              </a:rPr>
              <a:t>В </a:t>
            </a:r>
            <a:r>
              <a:rPr lang="ru-RU" sz="2400" dirty="0" err="1">
                <a:cs typeface="Arial"/>
              </a:rPr>
              <a:t>Vertica</a:t>
            </a:r>
            <a:r>
              <a:rPr lang="ru-RU" sz="2400" dirty="0">
                <a:cs typeface="Arial"/>
              </a:rPr>
              <a:t> можно писать </a:t>
            </a:r>
            <a:r>
              <a:rPr lang="ru-RU" sz="2400" b="1" dirty="0">
                <a:cs typeface="Arial"/>
              </a:rPr>
              <a:t>FLOAT</a:t>
            </a:r>
            <a:r>
              <a:rPr lang="ru-RU" sz="2400" dirty="0">
                <a:cs typeface="Arial"/>
              </a:rPr>
              <a:t>, </a:t>
            </a:r>
            <a:r>
              <a:rPr lang="ru-RU" sz="2400" b="1" dirty="0" err="1">
                <a:cs typeface="Arial"/>
              </a:rPr>
              <a:t>Float</a:t>
            </a:r>
            <a:r>
              <a:rPr lang="ru-RU" sz="2400" b="1" dirty="0">
                <a:cs typeface="Arial"/>
              </a:rPr>
              <a:t> </a:t>
            </a:r>
            <a:r>
              <a:rPr lang="ru-RU" sz="2400" dirty="0">
                <a:cs typeface="Arial"/>
              </a:rPr>
              <a:t>и </a:t>
            </a:r>
            <a:r>
              <a:rPr lang="ru-RU" sz="2400" dirty="0" err="1">
                <a:cs typeface="Arial"/>
              </a:rPr>
              <a:t>тд</a:t>
            </a:r>
            <a:endParaRPr lang="ru-RU" sz="2400" dirty="0">
              <a:cs typeface="Arial"/>
            </a:endParaRPr>
          </a:p>
          <a:p>
            <a:pPr marL="575945" lvl="7" indent="-539750"/>
            <a:r>
              <a:rPr lang="ru-RU" sz="2400" dirty="0">
                <a:ea typeface="+mn-lt"/>
                <a:cs typeface="+mn-lt"/>
              </a:rPr>
              <a:t>Всегда занимают 8 байт в </a:t>
            </a:r>
            <a:r>
              <a:rPr lang="ru-RU" sz="2400" dirty="0" err="1">
                <a:ea typeface="+mn-lt"/>
                <a:cs typeface="+mn-lt"/>
              </a:rPr>
              <a:t>Vertica</a:t>
            </a:r>
            <a:endParaRPr lang="ru-RU" sz="2400">
              <a:ea typeface="+mn-lt"/>
              <a:cs typeface="+mn-lt"/>
            </a:endParaRPr>
          </a:p>
          <a:p>
            <a:pPr marL="575945" lvl="7" indent="-539750"/>
            <a:r>
              <a:rPr lang="ru-RU" sz="2400" dirty="0">
                <a:cs typeface="Arial"/>
              </a:rPr>
              <a:t>В </a:t>
            </a:r>
            <a:r>
              <a:rPr lang="ru-RU" sz="2400" dirty="0" err="1">
                <a:cs typeface="Arial"/>
              </a:rPr>
              <a:t>Clickhouse</a:t>
            </a:r>
            <a:r>
              <a:rPr lang="ru-RU" sz="2400" dirty="0">
                <a:cs typeface="Arial"/>
              </a:rPr>
              <a:t> на самом деле разделяется на 2 подтипа</a:t>
            </a:r>
          </a:p>
          <a:p>
            <a:pPr marL="899795" lvl="8" indent="-359410"/>
            <a:r>
              <a:rPr lang="ru-RU" sz="2400" b="1" dirty="0">
                <a:cs typeface="Arial"/>
              </a:rPr>
              <a:t>Float32 </a:t>
            </a:r>
            <a:r>
              <a:rPr lang="ru-RU" sz="2400" dirty="0">
                <a:cs typeface="Arial"/>
              </a:rPr>
              <a:t>(синоним </a:t>
            </a:r>
            <a:r>
              <a:rPr lang="ru-RU" sz="2400" b="1" dirty="0">
                <a:cs typeface="Arial"/>
              </a:rPr>
              <a:t>FLOAT</a:t>
            </a:r>
            <a:r>
              <a:rPr lang="ru-RU" sz="2400" dirty="0">
                <a:cs typeface="Arial"/>
              </a:rPr>
              <a:t>)</a:t>
            </a:r>
          </a:p>
          <a:p>
            <a:pPr marL="899795" lvl="8" indent="-359410"/>
            <a:r>
              <a:rPr lang="ru-RU" sz="2400" b="1" dirty="0">
                <a:cs typeface="Arial"/>
              </a:rPr>
              <a:t>Float64 </a:t>
            </a:r>
            <a:r>
              <a:rPr lang="ru-RU" sz="2400" dirty="0">
                <a:cs typeface="Arial"/>
              </a:rPr>
              <a:t>(синоним </a:t>
            </a:r>
            <a:r>
              <a:rPr lang="ru-RU" sz="2400" b="1" dirty="0">
                <a:cs typeface="Arial"/>
              </a:rPr>
              <a:t>DOUBLE</a:t>
            </a:r>
            <a:r>
              <a:rPr lang="ru-RU" sz="2400" dirty="0">
                <a:cs typeface="Arial"/>
              </a:rPr>
              <a:t>)</a:t>
            </a:r>
          </a:p>
          <a:p>
            <a:pPr marL="899795" lvl="8" indent="-359410"/>
            <a:endParaRPr lang="ru-RU" sz="2400">
              <a:cs typeface="Arial"/>
            </a:endParaRPr>
          </a:p>
          <a:p>
            <a:pPr marL="899795" lvl="8" indent="-359410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00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Подвох с </a:t>
            </a:r>
            <a:r>
              <a:rPr lang="ru-RU" err="1">
                <a:cs typeface="Arial"/>
              </a:rPr>
              <a:t>float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2268219"/>
          </a:xfrm>
        </p:spPr>
        <p:txBody>
          <a:bodyPr/>
          <a:lstStyle/>
          <a:p>
            <a:pPr lvl="5"/>
            <a:r>
              <a:rPr lang="ru-RU" sz="2400" b="1" dirty="0" err="1">
                <a:cs typeface="Arial"/>
              </a:rPr>
              <a:t>Inf</a:t>
            </a:r>
            <a:r>
              <a:rPr lang="ru-RU" sz="2400" b="1" dirty="0">
                <a:cs typeface="Arial"/>
              </a:rPr>
              <a:t> и </a:t>
            </a:r>
            <a:r>
              <a:rPr lang="ru-RU" sz="2400" b="1" dirty="0" err="1">
                <a:cs typeface="Arial"/>
              </a:rPr>
              <a:t>Nan</a:t>
            </a:r>
          </a:p>
          <a:p>
            <a:pPr marL="575945" lvl="7" indent="-539750"/>
            <a:r>
              <a:rPr lang="ru-RU" sz="2400" dirty="0">
                <a:cs typeface="Arial"/>
              </a:rPr>
              <a:t>Первое означает бесконечность</a:t>
            </a:r>
          </a:p>
          <a:p>
            <a:pPr marL="575945" lvl="7" indent="-539750"/>
            <a:r>
              <a:rPr lang="ru-RU" sz="2400" dirty="0">
                <a:cs typeface="Arial"/>
              </a:rPr>
              <a:t>Бывает отрицательным </a:t>
            </a:r>
            <a:r>
              <a:rPr lang="ru-RU" sz="2400" b="1" dirty="0">
                <a:ea typeface="+mn-lt"/>
                <a:cs typeface="+mn-lt"/>
              </a:rPr>
              <a:t>-</a:t>
            </a:r>
            <a:r>
              <a:rPr lang="ru-RU" sz="2400" b="1" dirty="0" err="1">
                <a:ea typeface="+mn-lt"/>
                <a:cs typeface="+mn-lt"/>
              </a:rPr>
              <a:t>Inf</a:t>
            </a:r>
            <a:endParaRPr lang="ru-RU" sz="2400" b="1" dirty="0">
              <a:ea typeface="+mn-lt"/>
              <a:cs typeface="+mn-lt"/>
            </a:endParaRPr>
          </a:p>
          <a:p>
            <a:pPr marL="575945" lvl="7" indent="-539750"/>
            <a:r>
              <a:rPr lang="ru-RU" sz="2400" dirty="0">
                <a:ea typeface="+mn-lt"/>
                <a:cs typeface="+mn-lt"/>
              </a:rPr>
              <a:t>Есть как в </a:t>
            </a:r>
            <a:r>
              <a:rPr lang="ru-RU" sz="2400" dirty="0" err="1">
                <a:ea typeface="+mn-lt"/>
                <a:cs typeface="+mn-lt"/>
              </a:rPr>
              <a:t>Vertica</a:t>
            </a:r>
            <a:r>
              <a:rPr lang="ru-RU" sz="2400" dirty="0">
                <a:ea typeface="+mn-lt"/>
                <a:cs typeface="+mn-lt"/>
              </a:rPr>
              <a:t>, так и в </a:t>
            </a:r>
            <a:r>
              <a:rPr lang="ru-RU" sz="2400" dirty="0" err="1">
                <a:ea typeface="+mn-lt"/>
                <a:cs typeface="+mn-lt"/>
              </a:rPr>
              <a:t>Clickhouse</a:t>
            </a:r>
            <a:endParaRPr lang="ru-RU" sz="2400" dirty="0">
              <a:ea typeface="+mn-lt"/>
              <a:cs typeface="+mn-lt"/>
            </a:endParaRPr>
          </a:p>
          <a:p>
            <a:pPr marL="36195" lvl="7" indent="0">
              <a:buNone/>
            </a:pPr>
            <a:endParaRPr lang="ru-RU" sz="2400">
              <a:cs typeface="Arial"/>
            </a:endParaRPr>
          </a:p>
          <a:p>
            <a:pPr marL="36195" lvl="7" indent="0">
              <a:buNone/>
            </a:pPr>
            <a:endParaRPr lang="ru-RU" sz="2400">
              <a:cs typeface="Arial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869036"/>
          </a:xfrm>
        </p:spPr>
        <p:txBody>
          <a:bodyPr/>
          <a:lstStyle/>
          <a:p>
            <a:pPr lvl="5"/>
            <a:r>
              <a:rPr lang="ru-RU" sz="2400" b="1">
                <a:cs typeface="Arial"/>
              </a:rPr>
              <a:t>Неточность вычислений</a:t>
            </a:r>
          </a:p>
          <a:p>
            <a:pPr marL="575945" lvl="7" indent="-539750"/>
            <a:r>
              <a:rPr lang="ru-RU" sz="2400">
                <a:cs typeface="Arial" panose="020B0604020202020204"/>
              </a:rPr>
              <a:t>Связано с ошибкой </a:t>
            </a:r>
            <a:r>
              <a:rPr lang="ru-RU" sz="2400" err="1">
                <a:cs typeface="Arial" panose="020B0604020202020204"/>
              </a:rPr>
              <a:t>округуления</a:t>
            </a:r>
          </a:p>
          <a:p>
            <a:pPr marL="575945" lvl="7" indent="-539750"/>
            <a:r>
              <a:rPr lang="ru-RU" sz="2400">
                <a:cs typeface="Arial" panose="020B0604020202020204"/>
              </a:rPr>
              <a:t>Также есть и в </a:t>
            </a:r>
            <a:r>
              <a:rPr lang="ru-RU" sz="2400" err="1">
                <a:cs typeface="Arial" panose="020B0604020202020204"/>
              </a:rPr>
              <a:t>Vertica</a:t>
            </a:r>
            <a:r>
              <a:rPr lang="ru-RU" sz="2400">
                <a:cs typeface="Arial" panose="020B0604020202020204"/>
              </a:rPr>
              <a:t>, и в </a:t>
            </a:r>
            <a:r>
              <a:rPr lang="ru-RU" sz="2400" err="1">
                <a:cs typeface="Arial" panose="020B0604020202020204"/>
              </a:rPr>
              <a:t>Clickhouse</a:t>
            </a:r>
            <a:endParaRPr lang="ru-RU" sz="2400" err="1">
              <a:ea typeface="+mn-lt"/>
              <a:cs typeface="+mn-lt"/>
            </a:endParaRPr>
          </a:p>
          <a:p>
            <a:pPr marL="575945" lvl="7" indent="-539750">
              <a:buFont typeface="Arial" panose="020B0604020202020204"/>
              <a:buAutoNum type="arabicPeriod"/>
            </a:pPr>
            <a:r>
              <a:rPr lang="ru-RU" sz="2400">
                <a:cs typeface="Arial" panose="020B0604020202020204"/>
              </a:rPr>
              <a:t>Результат исполнения зависит от ОС, железа и </a:t>
            </a:r>
            <a:r>
              <a:rPr lang="ru-RU" sz="2400" err="1">
                <a:cs typeface="Arial" panose="020B0604020202020204"/>
              </a:rPr>
              <a:t>тд</a:t>
            </a:r>
            <a:r>
              <a:rPr lang="ru-RU" sz="2400">
                <a:cs typeface="Arial" panose="020B0604020202020204"/>
              </a:rPr>
              <a:t>.</a:t>
            </a:r>
            <a:endParaRPr lang="ru-RU" sz="2400" b="1">
              <a:cs typeface="Arial" panose="020B0604020202020204"/>
            </a:endParaRPr>
          </a:p>
          <a:p>
            <a:pPr marL="575945" lvl="7" indent="-539750"/>
            <a:endParaRPr lang="ru-RU" sz="2400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</a:pPr>
            <a:endParaRPr lang="ru-RU" sz="2400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</a:pPr>
            <a:endParaRPr lang="ru-RU" sz="2400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  <a:buAutoNum type="arabicPeriod"/>
            </a:pPr>
            <a:endParaRPr lang="ru-RU" sz="2400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</a:pPr>
            <a:endParaRPr lang="ru-RU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</a:pPr>
            <a:endParaRPr lang="ru-RU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</a:pPr>
            <a:endParaRPr lang="ru-RU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</a:pPr>
            <a:r>
              <a:rPr lang="ru-RU" sz="2400">
                <a:cs typeface="Arial" panose="020B0604020202020204"/>
              </a:rPr>
              <a:t>В </a:t>
            </a:r>
            <a:r>
              <a:rPr lang="ru-RU" sz="2400" b="1" err="1">
                <a:cs typeface="Arial" panose="020B0604020202020204"/>
              </a:rPr>
              <a:t>Clickhouse</a:t>
            </a:r>
            <a:r>
              <a:rPr lang="ru-RU" sz="2400" b="1">
                <a:cs typeface="Arial" panose="020B0604020202020204"/>
              </a:rPr>
              <a:t> </a:t>
            </a:r>
            <a:r>
              <a:rPr lang="ru-RU" sz="2400">
                <a:cs typeface="Arial" panose="020B0604020202020204"/>
              </a:rPr>
              <a:t>нужно использовать специальный тип данных </a:t>
            </a:r>
            <a:r>
              <a:rPr lang="ru-RU" sz="2400" b="1" err="1">
                <a:ea typeface="+mn-lt"/>
                <a:cs typeface="+mn-lt"/>
              </a:rPr>
              <a:t>Decimal</a:t>
            </a:r>
            <a:r>
              <a:rPr lang="ru-RU" sz="2400" b="1">
                <a:ea typeface="+mn-lt"/>
                <a:cs typeface="+mn-lt"/>
              </a:rPr>
              <a:t> </a:t>
            </a:r>
            <a:r>
              <a:rPr lang="ru-RU" sz="2400">
                <a:ea typeface="+mn-lt"/>
                <a:cs typeface="+mn-lt"/>
              </a:rPr>
              <a:t>для сохранения точности</a:t>
            </a:r>
          </a:p>
          <a:p>
            <a:pPr marL="36195" lvl="7" indent="-539750">
              <a:buClr>
                <a:srgbClr val="000000"/>
              </a:buClr>
              <a:buFont typeface="Arial" panose="020B0604020202020204"/>
              <a:buAutoNum type="arabicPeriod"/>
            </a:pPr>
            <a:endParaRPr lang="ru-RU">
              <a:cs typeface="Arial" panose="020B0604020202020204"/>
            </a:endParaRPr>
          </a:p>
          <a:p>
            <a:endParaRPr lang="ru-RU">
              <a:cs typeface="Arial" panose="020B0604020202020204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FA341DD-A4CD-4633-B82F-A591FCE9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7" y="4452178"/>
            <a:ext cx="2450837" cy="1887842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E7200AFD-F1EE-4879-9852-9A3BF3DD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03" y="4362864"/>
            <a:ext cx="2442237" cy="1894574"/>
          </a:xfrm>
          <a:prstGeom prst="rect">
            <a:avLst/>
          </a:prstGeom>
        </p:spPr>
      </p:pic>
      <p:pic>
        <p:nvPicPr>
          <p:cNvPr id="12" name="Рисунок 12" descr="Изображение выглядит как текст,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964CFAE6-B0EC-4B92-887A-64B583FF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827" y="6597623"/>
            <a:ext cx="2244442" cy="2134451"/>
          </a:xfrm>
          <a:prstGeom prst="rect">
            <a:avLst/>
          </a:prstGeom>
        </p:spPr>
      </p:pic>
      <p:pic>
        <p:nvPicPr>
          <p:cNvPr id="13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6CB07B-87E1-45D3-BC26-47214076A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24" y="4361627"/>
            <a:ext cx="3027019" cy="19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6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Какой тип данных используется для предоставления денежных величин??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61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Числа в SQL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sz="2400" b="1">
                <a:cs typeface="Arial"/>
              </a:rPr>
              <a:t>Обычные фукнции (т.н. операция MAP)</a:t>
            </a:r>
          </a:p>
          <a:p>
            <a:pPr marL="575945" lvl="7" indent="-539750"/>
            <a:r>
              <a:rPr lang="ru-RU" sz="2400">
                <a:cs typeface="Arial"/>
              </a:rPr>
              <a:t>Количество строк на выходе равно количеству строк на входе </a:t>
            </a:r>
          </a:p>
          <a:p>
            <a:pPr marL="575945" lvl="7" indent="-539750"/>
            <a:r>
              <a:rPr lang="ru-RU" sz="2400"/>
              <a:t>Все основные мат-функции: +, -, /, *, sin, cos, log, …., round</a:t>
            </a:r>
            <a:endParaRPr lang="ru-RU" sz="2400">
              <a:ea typeface="+mn-lt"/>
              <a:cs typeface="+mn-lt"/>
            </a:endParaRPr>
          </a:p>
          <a:p>
            <a:pPr marL="575945" lvl="7" indent="-539750"/>
            <a:r>
              <a:rPr lang="ru-RU" sz="2400">
                <a:cs typeface="Arial"/>
              </a:rPr>
              <a:t>Можно использовать в секции WHERE  с операторами сравнения =, !=, &gt;, &lt;, ...</a:t>
            </a:r>
          </a:p>
          <a:p>
            <a:pPr marL="36195" lvl="7" indent="0">
              <a:buNone/>
            </a:pPr>
            <a:endParaRPr lang="ru-RU" sz="2400">
              <a:cs typeface="Arial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869036"/>
          </a:xfrm>
        </p:spPr>
        <p:txBody>
          <a:bodyPr/>
          <a:lstStyle/>
          <a:p>
            <a:pPr lvl="5"/>
            <a:r>
              <a:rPr lang="ru-RU" sz="2400" b="1"/>
              <a:t>Агрегатные функции</a:t>
            </a:r>
            <a:endParaRPr lang="ru-RU"/>
          </a:p>
          <a:p>
            <a:pPr marL="575945" lvl="7" indent="-539750"/>
            <a:r>
              <a:rPr lang="ru-RU" sz="2400">
                <a:ea typeface="+mn-lt"/>
                <a:cs typeface="+mn-lt"/>
              </a:rPr>
              <a:t>Каждой строчке на выходе соотвествует по ключу одна или несколько строчек на входе</a:t>
            </a:r>
          </a:p>
          <a:p>
            <a:pPr marL="575945" lvl="7" indent="-539750"/>
            <a:r>
              <a:rPr lang="ru-RU" sz="2400">
                <a:cs typeface="Arial" panose="020B0604020202020204"/>
              </a:rPr>
              <a:t>Функции: count, min, max, sum, avg и тд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3556118C-4234-443E-84C6-AA336CE8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40" y="4735801"/>
            <a:ext cx="4635172" cy="3536507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4BBA41B1-24CA-4790-BCA4-3C390C81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556" y="4980305"/>
            <a:ext cx="4411578" cy="313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1" y="2103120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rgbClr val="000000"/>
                </a:solidFill>
              </a:rPr>
              <a:t>Типы данных</a:t>
            </a:r>
            <a:endParaRPr lang="ru-RU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Подзапросы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View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Временные таблицы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7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Несколько примеров запросов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11310788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Смотрим в Dbeaver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57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Строки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43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Текст в SQL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8193176" cy="6550848"/>
          </a:xfrm>
        </p:spPr>
        <p:txBody>
          <a:bodyPr/>
          <a:lstStyle/>
          <a:p>
            <a:r>
              <a:rPr lang="ru-RU">
                <a:cs typeface="Arial"/>
              </a:rPr>
              <a:t>Текст (стороковые типы) - это упорядоченный массив символов (в том числе цифр).</a:t>
            </a:r>
          </a:p>
          <a:p>
            <a:r>
              <a:rPr lang="ru-RU">
                <a:cs typeface="Arial"/>
              </a:rPr>
              <a:t>Литерал для строковых типов данных - это набор символов в двойных кавычках (сами кавычки не являются частью строки).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Обычно строковых типов данных несколько:</a:t>
            </a:r>
          </a:p>
          <a:p>
            <a:r>
              <a:rPr lang="ru-RU">
                <a:cs typeface="Arial"/>
              </a:rPr>
              <a:t>1. Фиксированной длины </a:t>
            </a:r>
            <a:r>
              <a:rPr lang="ru-RU">
                <a:ea typeface="+mn-lt"/>
                <a:cs typeface="+mn-lt"/>
              </a:rPr>
              <a:t>- </a:t>
            </a:r>
            <a:r>
              <a:rPr lang="ru-RU" b="1">
                <a:ea typeface="+mn-lt"/>
                <a:cs typeface="+mn-lt"/>
              </a:rPr>
              <a:t>CHARACTER </a:t>
            </a:r>
            <a:r>
              <a:rPr lang="ru-RU">
                <a:ea typeface="+mn-lt"/>
                <a:cs typeface="+mn-lt"/>
              </a:rPr>
              <a:t>(</a:t>
            </a:r>
            <a:r>
              <a:rPr lang="ru-RU" b="1">
                <a:ea typeface="+mn-lt"/>
                <a:cs typeface="+mn-lt"/>
              </a:rPr>
              <a:t>CHAR</a:t>
            </a:r>
            <a:r>
              <a:rPr lang="ru-RU">
                <a:ea typeface="+mn-lt"/>
                <a:cs typeface="+mn-lt"/>
              </a:rPr>
              <a:t>)</a:t>
            </a:r>
          </a:p>
          <a:p>
            <a:r>
              <a:rPr lang="ru-RU">
                <a:cs typeface="Arial"/>
              </a:rPr>
              <a:t>2. Переменной длины - </a:t>
            </a:r>
            <a:r>
              <a:rPr lang="ru-RU" b="1">
                <a:ea typeface="+mn-lt"/>
                <a:cs typeface="+mn-lt"/>
              </a:rPr>
              <a:t>CHARACTER VARYING</a:t>
            </a:r>
            <a:r>
              <a:rPr lang="ru-RU">
                <a:ea typeface="+mn-lt"/>
                <a:cs typeface="+mn-lt"/>
              </a:rPr>
              <a:t> (</a:t>
            </a:r>
            <a:r>
              <a:rPr lang="ru-RU" b="1">
                <a:ea typeface="+mn-lt"/>
                <a:cs typeface="+mn-lt"/>
              </a:rPr>
              <a:t>VARCHAR</a:t>
            </a:r>
            <a:r>
              <a:rPr lang="ru-RU">
                <a:ea typeface="+mn-lt"/>
                <a:cs typeface="+mn-lt"/>
              </a:rPr>
              <a:t>) 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B27AF9-0B85-43BF-8A19-D3050393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495" y="1953944"/>
            <a:ext cx="5753139" cy="31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2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Фиксированной длины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10755900" cy="6550848"/>
          </a:xfrm>
        </p:spPr>
        <p:txBody>
          <a:bodyPr/>
          <a:lstStyle/>
          <a:p>
            <a:r>
              <a:rPr lang="ru-RU">
                <a:cs typeface="Arial"/>
              </a:rPr>
              <a:t>Все записи (строчки) в таблицы имеют одинаковую длину, указанную при создании таблицы. </a:t>
            </a:r>
          </a:p>
          <a:p>
            <a:r>
              <a:rPr lang="ru-RU">
                <a:cs typeface="Arial"/>
              </a:rPr>
              <a:t>То есть CHAR - это параметрический тип. Если не указать длин строки, по умолчанию выставится длина в 1 символ.</a:t>
            </a:r>
            <a:endParaRPr lang="ru-RU"/>
          </a:p>
          <a:p>
            <a:r>
              <a:rPr lang="ru-RU">
                <a:cs typeface="Arial"/>
              </a:rPr>
              <a:t>Если вставить текст из меньшего количество символов, он дополнится отступами.</a:t>
            </a:r>
          </a:p>
          <a:p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Максимальный размер - 65000 знаков.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82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Переменной длины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5733649" cy="6550848"/>
          </a:xfrm>
        </p:spPr>
        <p:txBody>
          <a:bodyPr/>
          <a:lstStyle/>
          <a:p>
            <a:r>
              <a:rPr lang="ru-RU">
                <a:cs typeface="Arial"/>
              </a:rPr>
              <a:t>В </a:t>
            </a:r>
            <a:r>
              <a:rPr lang="ru-RU" err="1">
                <a:cs typeface="Arial"/>
              </a:rPr>
              <a:t>Vertica</a:t>
            </a:r>
            <a:r>
              <a:rPr lang="ru-RU">
                <a:cs typeface="Arial"/>
              </a:rPr>
              <a:t> используется тип данных VARCHAR, также параметрический.</a:t>
            </a:r>
          </a:p>
          <a:p>
            <a:endParaRPr lang="ru-RU">
              <a:cs typeface="Arial"/>
            </a:endParaRPr>
          </a:p>
          <a:p>
            <a:r>
              <a:rPr lang="ru-RU" b="1">
                <a:cs typeface="Arial"/>
              </a:rPr>
              <a:t>Зачем нужен параметр?</a:t>
            </a:r>
          </a:p>
          <a:p>
            <a:r>
              <a:rPr lang="ru-RU">
                <a:cs typeface="Arial"/>
              </a:rPr>
              <a:t> - В разных записях в одной колонке могут быть строки разной длины, однако они имею ограничение сверху.</a:t>
            </a:r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 - Максимальный размер для параметра - также 65000 знаков.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09B5B5C-C8F9-4B60-9225-371B6C1E9643}"/>
              </a:ext>
            </a:extLst>
          </p:cNvPr>
          <p:cNvSpPr txBox="1">
            <a:spLocks/>
          </p:cNvSpPr>
          <p:nvPr/>
        </p:nvSpPr>
        <p:spPr>
          <a:xfrm>
            <a:off x="9855652" y="1774957"/>
            <a:ext cx="5733649" cy="6550848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cs typeface="Arial"/>
              </a:rPr>
              <a:t>В </a:t>
            </a:r>
            <a:r>
              <a:rPr lang="ru-RU" err="1">
                <a:cs typeface="Arial"/>
              </a:rPr>
              <a:t>Clickhouse</a:t>
            </a:r>
            <a:r>
              <a:rPr lang="ru-RU">
                <a:cs typeface="Arial"/>
              </a:rPr>
              <a:t> используется тип данных непостоянной длины </a:t>
            </a:r>
            <a:r>
              <a:rPr lang="ru-RU" err="1">
                <a:cs typeface="Arial"/>
              </a:rPr>
              <a:t>String</a:t>
            </a:r>
            <a:r>
              <a:rPr lang="ru-RU">
                <a:cs typeface="Arial"/>
              </a:rPr>
              <a:t> (типов данных для фиксированной длины в </a:t>
            </a:r>
            <a:r>
              <a:rPr lang="ru-RU" err="1">
                <a:cs typeface="Arial"/>
              </a:rPr>
              <a:t>Cliсkhoouse</a:t>
            </a:r>
            <a:r>
              <a:rPr lang="ru-RU">
                <a:cs typeface="Arial"/>
              </a:rPr>
              <a:t> нет)</a:t>
            </a:r>
          </a:p>
          <a:p>
            <a:endParaRPr lang="ru-RU">
              <a:cs typeface="Arial"/>
            </a:endParaRPr>
          </a:p>
          <a:p>
            <a:r>
              <a:rPr lang="ru-RU" b="1">
                <a:cs typeface="Arial"/>
              </a:rPr>
              <a:t>Зачем нужен параметр?</a:t>
            </a:r>
          </a:p>
          <a:p>
            <a:r>
              <a:rPr lang="ru-RU">
                <a:cs typeface="Arial"/>
              </a:rPr>
              <a:t> - В разных записях в одной колонке могут быть строки разной длины, однако они имею ограничение сверху.</a:t>
            </a:r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 - Максимальный размер для параметра - также 65000 знаков.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223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Функции над строками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11220286" cy="6550848"/>
          </a:xfrm>
        </p:spPr>
        <p:txBody>
          <a:bodyPr/>
          <a:lstStyle/>
          <a:p>
            <a:r>
              <a:rPr lang="ru-RU">
                <a:cs typeface="Arial"/>
              </a:rPr>
              <a:t>Во многих БД нет агрегатных функций над строками, есть только обычные (</a:t>
            </a:r>
            <a:r>
              <a:rPr lang="ru-RU" err="1">
                <a:cs typeface="Arial"/>
              </a:rPr>
              <a:t>Map</a:t>
            </a:r>
            <a:r>
              <a:rPr lang="ru-RU">
                <a:cs typeface="Arial"/>
              </a:rPr>
              <a:t>) функции.</a:t>
            </a:r>
          </a:p>
          <a:p>
            <a:endParaRPr lang="ru-RU">
              <a:cs typeface="Arial"/>
            </a:endParaRPr>
          </a:p>
          <a:p>
            <a:r>
              <a:rPr lang="ru-RU" b="1">
                <a:cs typeface="Arial"/>
              </a:rPr>
              <a:t>Основные:</a:t>
            </a:r>
          </a:p>
          <a:p>
            <a:r>
              <a:rPr lang="ru-RU">
                <a:cs typeface="Arial"/>
              </a:rPr>
              <a:t> - Длина строки: </a:t>
            </a:r>
            <a:r>
              <a:rPr lang="ru-RU" b="1" err="1"/>
              <a:t>length</a:t>
            </a:r>
            <a:r>
              <a:rPr lang="ru-RU" b="1"/>
              <a:t>()</a:t>
            </a:r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 - Перевод в нижний/верхний регистр: </a:t>
            </a:r>
            <a:r>
              <a:rPr lang="ru-RU" b="1" err="1"/>
              <a:t>lower</a:t>
            </a:r>
            <a:r>
              <a:rPr lang="ru-RU" b="1"/>
              <a:t>()</a:t>
            </a:r>
            <a:r>
              <a:rPr lang="ru-RU">
                <a:ea typeface="+mn-lt"/>
                <a:cs typeface="+mn-lt"/>
              </a:rPr>
              <a:t>, </a:t>
            </a:r>
            <a:r>
              <a:rPr lang="ru-RU" b="1" err="1">
                <a:ea typeface="+mn-lt"/>
                <a:cs typeface="+mn-lt"/>
              </a:rPr>
              <a:t>upper</a:t>
            </a:r>
            <a:r>
              <a:rPr lang="ru-RU" b="1">
                <a:ea typeface="+mn-lt"/>
                <a:cs typeface="+mn-lt"/>
              </a:rPr>
              <a:t>() </a:t>
            </a:r>
            <a:endParaRPr lang="ru-RU" b="1">
              <a:cs typeface="Arial"/>
            </a:endParaRPr>
          </a:p>
          <a:p>
            <a:r>
              <a:rPr lang="ru-RU">
                <a:cs typeface="Arial"/>
              </a:rPr>
              <a:t> - Получение подстроки: </a:t>
            </a:r>
            <a:r>
              <a:rPr lang="ru-RU" b="1" err="1">
                <a:cs typeface="Arial"/>
              </a:rPr>
              <a:t>substring</a:t>
            </a:r>
            <a:r>
              <a:rPr lang="ru-RU" b="1">
                <a:cs typeface="Arial"/>
              </a:rPr>
              <a:t>()</a:t>
            </a:r>
          </a:p>
          <a:p>
            <a:r>
              <a:rPr lang="ru-RU" b="1">
                <a:cs typeface="Arial"/>
              </a:rPr>
              <a:t> - </a:t>
            </a:r>
            <a:r>
              <a:rPr lang="ru-RU">
                <a:cs typeface="Arial"/>
              </a:rPr>
              <a:t>Замена символов: </a:t>
            </a:r>
            <a:r>
              <a:rPr lang="ru-RU" b="1" err="1">
                <a:cs typeface="Arial"/>
              </a:rPr>
              <a:t>replace</a:t>
            </a:r>
            <a:r>
              <a:rPr lang="ru-RU" b="1">
                <a:cs typeface="Arial"/>
              </a:rPr>
              <a:t>()</a:t>
            </a:r>
          </a:p>
          <a:p>
            <a:r>
              <a:rPr lang="ru-RU">
                <a:cs typeface="Arial"/>
              </a:rPr>
              <a:t> - Нахождение подстроки в строке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742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Функции над строками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6696820" cy="6550848"/>
          </a:xfrm>
        </p:spPr>
        <p:txBody>
          <a:bodyPr/>
          <a:lstStyle/>
          <a:p>
            <a:r>
              <a:rPr lang="ru-RU">
                <a:cs typeface="Arial"/>
              </a:rPr>
              <a:t>Во многих БД нет агрегатных функций над строками, есть только обычные (</a:t>
            </a:r>
            <a:r>
              <a:rPr lang="ru-RU" err="1">
                <a:cs typeface="Arial"/>
              </a:rPr>
              <a:t>Map</a:t>
            </a:r>
            <a:r>
              <a:rPr lang="ru-RU">
                <a:cs typeface="Arial"/>
              </a:rPr>
              <a:t>) функции.</a:t>
            </a:r>
          </a:p>
          <a:p>
            <a:endParaRPr lang="ru-RU">
              <a:cs typeface="Arial"/>
            </a:endParaRPr>
          </a:p>
          <a:p>
            <a:r>
              <a:rPr lang="ru-RU" b="1">
                <a:cs typeface="Arial"/>
              </a:rPr>
              <a:t>Основные:</a:t>
            </a:r>
          </a:p>
          <a:p>
            <a:r>
              <a:rPr lang="ru-RU">
                <a:cs typeface="Arial"/>
              </a:rPr>
              <a:t> - Длина строки: </a:t>
            </a:r>
            <a:r>
              <a:rPr lang="ru-RU" b="1" err="1"/>
              <a:t>length</a:t>
            </a:r>
            <a:r>
              <a:rPr lang="ru-RU" b="1"/>
              <a:t>()</a:t>
            </a:r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 - Перевод в нижний/верхний регистр: </a:t>
            </a:r>
            <a:r>
              <a:rPr lang="ru-RU" b="1" err="1"/>
              <a:t>lower</a:t>
            </a:r>
            <a:r>
              <a:rPr lang="ru-RU" b="1"/>
              <a:t>()</a:t>
            </a:r>
            <a:r>
              <a:rPr lang="ru-RU">
                <a:ea typeface="+mn-lt"/>
                <a:cs typeface="+mn-lt"/>
              </a:rPr>
              <a:t>, </a:t>
            </a:r>
            <a:r>
              <a:rPr lang="ru-RU" b="1" err="1">
                <a:ea typeface="+mn-lt"/>
                <a:cs typeface="+mn-lt"/>
              </a:rPr>
              <a:t>upper</a:t>
            </a:r>
            <a:r>
              <a:rPr lang="ru-RU" b="1">
                <a:ea typeface="+mn-lt"/>
                <a:cs typeface="+mn-lt"/>
              </a:rPr>
              <a:t>() </a:t>
            </a:r>
            <a:endParaRPr lang="ru-RU" b="1">
              <a:cs typeface="Arial"/>
            </a:endParaRPr>
          </a:p>
          <a:p>
            <a:r>
              <a:rPr lang="ru-RU">
                <a:cs typeface="Arial"/>
              </a:rPr>
              <a:t> - Получение подстроки: </a:t>
            </a:r>
            <a:r>
              <a:rPr lang="ru-RU" b="1" err="1">
                <a:cs typeface="Arial"/>
              </a:rPr>
              <a:t>substring</a:t>
            </a:r>
            <a:r>
              <a:rPr lang="ru-RU" b="1">
                <a:cs typeface="Arial"/>
              </a:rPr>
              <a:t>()</a:t>
            </a:r>
          </a:p>
          <a:p>
            <a:r>
              <a:rPr lang="ru-RU" b="1">
                <a:cs typeface="Arial"/>
              </a:rPr>
              <a:t> - </a:t>
            </a:r>
            <a:r>
              <a:rPr lang="ru-RU">
                <a:cs typeface="Arial"/>
              </a:rPr>
              <a:t>Замена символов: </a:t>
            </a:r>
            <a:r>
              <a:rPr lang="ru-RU" b="1" err="1">
                <a:cs typeface="Arial"/>
              </a:rPr>
              <a:t>replace</a:t>
            </a:r>
            <a:r>
              <a:rPr lang="ru-RU" b="1">
                <a:cs typeface="Arial"/>
              </a:rPr>
              <a:t>()</a:t>
            </a:r>
          </a:p>
          <a:p>
            <a:r>
              <a:rPr lang="ru-RU">
                <a:cs typeface="Arial"/>
              </a:rPr>
              <a:t> - Нахождение подстроки в строке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6" name="Рисунок 6" descr="Изображение выглядит как текст, снимок экран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2AA2907F-E9DD-4A07-A012-5FDF3E184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470" y="1989116"/>
            <a:ext cx="7567685" cy="43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20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Функции замены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27</a:t>
            </a:fld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10395C5-55BD-4456-9F10-8F77D766F4F8}"/>
              </a:ext>
            </a:extLst>
          </p:cNvPr>
          <p:cNvSpPr txBox="1">
            <a:spLocks/>
          </p:cNvSpPr>
          <p:nvPr/>
        </p:nvSpPr>
        <p:spPr>
          <a:xfrm>
            <a:off x="1081088" y="1776696"/>
            <a:ext cx="10323110" cy="6550848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err="1">
                <a:cs typeface="Arial"/>
              </a:rPr>
              <a:t>Vertica</a:t>
            </a:r>
            <a:endParaRPr lang="ru-RU">
              <a:cs typeface="Arial"/>
            </a:endParaRPr>
          </a:p>
          <a:p>
            <a:r>
              <a:rPr lang="ru-RU">
                <a:cs typeface="Arial"/>
              </a:rPr>
              <a:t>Используется только одна функция </a:t>
            </a:r>
            <a:r>
              <a:rPr lang="ru-RU" err="1">
                <a:cs typeface="Arial"/>
              </a:rPr>
              <a:t>replace</a:t>
            </a:r>
            <a:r>
              <a:rPr lang="ru-RU">
                <a:cs typeface="Arial"/>
              </a:rPr>
              <a:t>, которая заменяет все вхождения подстроки в строку. </a:t>
            </a:r>
            <a:endParaRPr lang="ru-RU"/>
          </a:p>
          <a:p>
            <a:endParaRPr lang="ru-RU">
              <a:cs typeface="Arial"/>
            </a:endParaRPr>
          </a:p>
          <a:p>
            <a:r>
              <a:rPr lang="ru-RU" b="1" err="1">
                <a:cs typeface="Arial"/>
              </a:rPr>
              <a:t>Clickhouse</a:t>
            </a:r>
          </a:p>
          <a:p>
            <a:r>
              <a:rPr lang="ru-RU">
                <a:cs typeface="Arial"/>
              </a:rPr>
              <a:t> Вместо функции </a:t>
            </a:r>
            <a:r>
              <a:rPr lang="ru-RU" err="1">
                <a:cs typeface="Arial"/>
              </a:rPr>
              <a:t>replace</a:t>
            </a:r>
            <a:r>
              <a:rPr lang="ru-RU">
                <a:cs typeface="Arial"/>
              </a:rPr>
              <a:t> существуют две:</a:t>
            </a:r>
          </a:p>
          <a:p>
            <a:r>
              <a:rPr lang="ru-RU">
                <a:cs typeface="Arial"/>
              </a:rPr>
              <a:t>- </a:t>
            </a:r>
            <a:r>
              <a:rPr lang="ru-RU" err="1">
                <a:cs typeface="Arial"/>
              </a:rPr>
              <a:t>replaceOne</a:t>
            </a:r>
            <a:r>
              <a:rPr lang="ru-RU">
                <a:cs typeface="Arial"/>
              </a:rPr>
              <a:t> </a:t>
            </a:r>
            <a:r>
              <a:rPr lang="ru-RU">
                <a:ea typeface="+mn-lt"/>
                <a:cs typeface="+mn-lt"/>
              </a:rPr>
              <a:t>заменяет первое вхождение подстроки</a:t>
            </a:r>
            <a:endParaRPr lang="ru-RU">
              <a:cs typeface="Arial"/>
            </a:endParaRPr>
          </a:p>
          <a:p>
            <a:r>
              <a:rPr lang="ru-RU">
                <a:cs typeface="Arial"/>
              </a:rPr>
              <a:t>- </a:t>
            </a:r>
            <a:r>
              <a:rPr lang="ru-RU" err="1">
                <a:cs typeface="Arial"/>
              </a:rPr>
              <a:t>replaceAll</a:t>
            </a:r>
            <a:r>
              <a:rPr lang="ru-RU">
                <a:cs typeface="Arial"/>
              </a:rPr>
              <a:t> заменяет все вхождения</a:t>
            </a:r>
            <a:endParaRPr lang="ru-RU">
              <a:ea typeface="+mn-lt"/>
              <a:cs typeface="+mn-lt"/>
            </a:endParaRPr>
          </a:p>
          <a:p>
            <a:endParaRPr lang="ru-RU">
              <a:ea typeface="+mn-lt"/>
              <a:cs typeface="+mn-lt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3221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Функции поиска в подстроках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18004-3E56-4822-AAFB-C8ED9B8302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28633" y="2034477"/>
            <a:ext cx="7230004" cy="6550848"/>
          </a:xfrm>
        </p:spPr>
        <p:txBody>
          <a:bodyPr/>
          <a:lstStyle/>
          <a:p>
            <a:r>
              <a:rPr lang="ru-RU" b="1" err="1">
                <a:cs typeface="Arial"/>
              </a:rPr>
              <a:t>Vertica</a:t>
            </a:r>
            <a:endParaRPr lang="ru-RU" b="1">
              <a:cs typeface="Arial"/>
            </a:endParaRPr>
          </a:p>
          <a:p>
            <a:r>
              <a:rPr lang="ru-RU">
                <a:cs typeface="Arial"/>
              </a:rPr>
              <a:t>Похожая функция в </a:t>
            </a:r>
            <a:r>
              <a:rPr lang="ru-RU" err="1">
                <a:cs typeface="Arial"/>
              </a:rPr>
              <a:t>Vertica</a:t>
            </a:r>
            <a:r>
              <a:rPr lang="ru-RU">
                <a:cs typeface="Arial"/>
              </a:rPr>
              <a:t>:</a:t>
            </a:r>
          </a:p>
          <a:p>
            <a:r>
              <a:rPr lang="ru-RU" b="1">
                <a:ea typeface="+mn-lt"/>
                <a:cs typeface="+mn-lt"/>
              </a:rPr>
              <a:t>INSTR(</a:t>
            </a:r>
            <a:r>
              <a:rPr lang="ru-RU" b="1" i="1" err="1">
                <a:ea typeface="+mn-lt"/>
                <a:cs typeface="+mn-lt"/>
              </a:rPr>
              <a:t>str</a:t>
            </a:r>
            <a:r>
              <a:rPr lang="ru-RU" b="1" i="1">
                <a:ea typeface="+mn-lt"/>
                <a:cs typeface="+mn-lt"/>
              </a:rPr>
              <a:t> </a:t>
            </a:r>
            <a:r>
              <a:rPr lang="ru-RU" b="1">
                <a:ea typeface="+mn-lt"/>
                <a:cs typeface="+mn-lt"/>
              </a:rPr>
              <a:t>,</a:t>
            </a:r>
            <a:r>
              <a:rPr lang="ru-RU" b="1" i="1">
                <a:ea typeface="+mn-lt"/>
                <a:cs typeface="+mn-lt"/>
              </a:rPr>
              <a:t> </a:t>
            </a:r>
            <a:r>
              <a:rPr lang="ru-RU" b="1" i="1" err="1">
                <a:ea typeface="+mn-lt"/>
                <a:cs typeface="+mn-lt"/>
              </a:rPr>
              <a:t>pattern</a:t>
            </a:r>
            <a:r>
              <a:rPr lang="ru-RU" b="1" i="1">
                <a:ea typeface="+mn-lt"/>
                <a:cs typeface="+mn-lt"/>
              </a:rPr>
              <a:t> </a:t>
            </a:r>
            <a:r>
              <a:rPr lang="ru-RU" b="1">
                <a:ea typeface="+mn-lt"/>
                <a:cs typeface="+mn-lt"/>
              </a:rPr>
              <a:t>[, </a:t>
            </a:r>
            <a:r>
              <a:rPr lang="ru-RU" b="1" i="1" err="1">
                <a:ea typeface="+mn-lt"/>
                <a:cs typeface="+mn-lt"/>
              </a:rPr>
              <a:t>position</a:t>
            </a:r>
            <a:r>
              <a:rPr lang="ru-RU" b="1" i="1">
                <a:ea typeface="+mn-lt"/>
                <a:cs typeface="+mn-lt"/>
              </a:rPr>
              <a:t> </a:t>
            </a:r>
            <a:r>
              <a:rPr lang="ru-RU" b="1">
                <a:ea typeface="+mn-lt"/>
                <a:cs typeface="+mn-lt"/>
              </a:rPr>
              <a:t>[, </a:t>
            </a:r>
            <a:r>
              <a:rPr lang="ru-RU" b="1" i="1" err="1">
                <a:ea typeface="+mn-lt"/>
                <a:cs typeface="+mn-lt"/>
              </a:rPr>
              <a:t>occurrence</a:t>
            </a:r>
            <a:r>
              <a:rPr lang="ru-RU" b="1" i="1">
                <a:ea typeface="+mn-lt"/>
                <a:cs typeface="+mn-lt"/>
              </a:rPr>
              <a:t> </a:t>
            </a:r>
            <a:r>
              <a:rPr lang="ru-RU" b="1">
                <a:ea typeface="+mn-lt"/>
                <a:cs typeface="+mn-lt"/>
              </a:rPr>
              <a:t>] ] )</a:t>
            </a:r>
            <a:endParaRPr lang="ru-RU">
              <a:ea typeface="+mn-lt"/>
              <a:cs typeface="+mn-lt"/>
            </a:endParaRPr>
          </a:p>
          <a:p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Она работает также, но:</a:t>
            </a:r>
          </a:p>
          <a:p>
            <a:r>
              <a:rPr lang="ru-RU">
                <a:cs typeface="Arial"/>
              </a:rPr>
              <a:t> - </a:t>
            </a:r>
            <a:r>
              <a:rPr lang="ru-RU" err="1">
                <a:cs typeface="Arial"/>
              </a:rPr>
              <a:t>position</a:t>
            </a:r>
            <a:r>
              <a:rPr lang="ru-RU">
                <a:cs typeface="Arial"/>
              </a:rPr>
              <a:t> указывает с какое символа начинать поиск (все предыдущие будут пропущены)</a:t>
            </a:r>
          </a:p>
          <a:p>
            <a:r>
              <a:rPr lang="ru-RU">
                <a:cs typeface="Arial"/>
              </a:rPr>
              <a:t> - </a:t>
            </a:r>
            <a:r>
              <a:rPr lang="ru-RU" err="1">
                <a:cs typeface="Arial"/>
              </a:rPr>
              <a:t>occurrence</a:t>
            </a:r>
            <a:r>
              <a:rPr lang="ru-RU">
                <a:cs typeface="Arial"/>
              </a:rPr>
              <a:t> означает, какое по счету  вхождение нужно искать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AA929CB-EDB0-4BD6-A47F-BA2F7259EBDB}"/>
              </a:ext>
            </a:extLst>
          </p:cNvPr>
          <p:cNvSpPr txBox="1">
            <a:spLocks/>
          </p:cNvSpPr>
          <p:nvPr/>
        </p:nvSpPr>
        <p:spPr>
          <a:xfrm>
            <a:off x="1147561" y="2032207"/>
            <a:ext cx="6284032" cy="6550848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err="1">
                <a:cs typeface="Arial"/>
              </a:rPr>
              <a:t>Clickhouse</a:t>
            </a:r>
            <a:endParaRPr lang="ru-RU" b="1">
              <a:cs typeface="Arial"/>
            </a:endParaRPr>
          </a:p>
          <a:p>
            <a:r>
              <a:rPr lang="ru-RU">
                <a:ea typeface="+mn-lt"/>
                <a:cs typeface="+mn-lt"/>
              </a:rPr>
              <a:t>Используется функция</a:t>
            </a:r>
            <a:r>
              <a:rPr lang="ru-RU" b="1">
                <a:ea typeface="+mn-lt"/>
                <a:cs typeface="+mn-lt"/>
              </a:rPr>
              <a:t> </a:t>
            </a:r>
            <a:r>
              <a:rPr lang="ru-RU" b="1" err="1"/>
              <a:t>position</a:t>
            </a:r>
            <a:r>
              <a:rPr lang="ru-RU" b="1"/>
              <a:t>(</a:t>
            </a:r>
            <a:r>
              <a:rPr lang="ru-RU" b="1" err="1"/>
              <a:t>str</a:t>
            </a:r>
            <a:r>
              <a:rPr lang="ru-RU" b="1"/>
              <a:t>, </a:t>
            </a:r>
            <a:r>
              <a:rPr lang="ru-RU" b="1" err="1"/>
              <a:t>pattern</a:t>
            </a:r>
            <a:r>
              <a:rPr lang="ru-RU" b="1"/>
              <a:t>)</a:t>
            </a:r>
            <a:r>
              <a:rPr lang="ru-RU"/>
              <a:t>. </a:t>
            </a:r>
            <a:endParaRPr lang="ru-RU">
              <a:cs typeface="Arial"/>
            </a:endParaRPr>
          </a:p>
          <a:p>
            <a:r>
              <a:rPr lang="ru-RU">
                <a:ea typeface="+mn-lt"/>
                <a:cs typeface="+mn-lt"/>
              </a:rPr>
              <a:t> - </a:t>
            </a:r>
            <a:r>
              <a:rPr lang="ru-RU" b="1" err="1">
                <a:ea typeface="+mn-lt"/>
                <a:cs typeface="+mn-lt"/>
              </a:rPr>
              <a:t>str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>
                <a:ea typeface="+mn-lt"/>
                <a:cs typeface="+mn-lt"/>
              </a:rPr>
              <a:t>означает строку, в которой надо найти подстроку</a:t>
            </a:r>
          </a:p>
          <a:p>
            <a:r>
              <a:rPr lang="ru-RU">
                <a:ea typeface="+mn-lt"/>
                <a:cs typeface="+mn-lt"/>
              </a:rPr>
              <a:t> - </a:t>
            </a:r>
            <a:r>
              <a:rPr lang="ru-RU" b="1" err="1">
                <a:ea typeface="+mn-lt"/>
                <a:cs typeface="+mn-lt"/>
              </a:rPr>
              <a:t>pattern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>
                <a:ea typeface="+mn-lt"/>
                <a:cs typeface="+mn-lt"/>
              </a:rPr>
              <a:t>означает подстроку</a:t>
            </a:r>
            <a:endParaRPr lang="ru-RU" err="1">
              <a:ea typeface="+mn-lt"/>
              <a:cs typeface="+mn-lt"/>
            </a:endParaRPr>
          </a:p>
          <a:p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Функция возвращает номер элемента, с которого начинается подстрока.</a:t>
            </a:r>
          </a:p>
          <a:p>
            <a:r>
              <a:rPr lang="ru-RU">
                <a:ea typeface="+mn-lt"/>
                <a:cs typeface="+mn-lt"/>
              </a:rPr>
              <a:t>Если подстрока не входит в строку, вернется 0.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275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Несколько примеров запросов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11310788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Смотрим в Dbeaver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85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Пример таблицы</a:t>
            </a:r>
            <a:br>
              <a:rPr lang="ru-RU">
                <a:cs typeface="Arial"/>
              </a:rPr>
            </a:br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0DFA2-9B40-4618-94CF-16929225BB67}"/>
              </a:ext>
            </a:extLst>
          </p:cNvPr>
          <p:cNvSpPr txBox="1"/>
          <p:nvPr/>
        </p:nvSpPr>
        <p:spPr>
          <a:xfrm>
            <a:off x="7296943" y="4647406"/>
            <a:ext cx="1887312" cy="587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err="1"/>
              <a:t>Текст слайда</a:t>
            </a:r>
          </a:p>
        </p:txBody>
      </p:sp>
      <p:pic>
        <p:nvPicPr>
          <p:cNvPr id="10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F7DAF52-A1E1-4151-8B0A-F3228D2E274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81088" y="2202334"/>
            <a:ext cx="12576599" cy="5022020"/>
          </a:xfrm>
        </p:spPr>
      </p:pic>
    </p:spTree>
    <p:extLst>
      <p:ext uri="{BB962C8B-B14F-4D97-AF65-F5344CB8AC3E}">
        <p14:creationId xmlns:p14="http://schemas.microsoft.com/office/powerpoint/2010/main" val="1400961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Boolean</a:t>
            </a:r>
            <a:endParaRPr lang="ru-RU" err="1"/>
          </a:p>
        </p:txBody>
      </p:sp>
    </p:spTree>
    <p:extLst>
      <p:ext uri="{BB962C8B-B14F-4D97-AF65-F5344CB8AC3E}">
        <p14:creationId xmlns:p14="http://schemas.microsoft.com/office/powerpoint/2010/main" val="3183456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Boolean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11310788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Простой тип, состоящий из двух возможных значений - </a:t>
            </a:r>
            <a:r>
              <a:rPr lang="ru-RU" sz="2400" err="1">
                <a:cs typeface="Arial"/>
              </a:rPr>
              <a:t>True</a:t>
            </a:r>
            <a:r>
              <a:rPr lang="ru-RU" sz="2400">
                <a:cs typeface="Arial"/>
              </a:rPr>
              <a:t> и </a:t>
            </a:r>
            <a:r>
              <a:rPr lang="ru-RU" sz="2400" err="1">
                <a:cs typeface="Arial"/>
              </a:rPr>
              <a:t>False</a:t>
            </a:r>
            <a:r>
              <a:rPr lang="ru-RU" sz="2400">
                <a:cs typeface="Arial"/>
              </a:rPr>
              <a:t>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Валидные литералы в </a:t>
            </a:r>
            <a:r>
              <a:rPr lang="ru-RU" sz="2400" b="1" err="1">
                <a:cs typeface="Arial"/>
              </a:rPr>
              <a:t>Vertica</a:t>
            </a:r>
            <a:r>
              <a:rPr lang="ru-RU" sz="2400">
                <a:cs typeface="Arial"/>
              </a:rPr>
              <a:t>: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 b="1" err="1">
                <a:cs typeface="Arial"/>
              </a:rPr>
              <a:t>Clickhouse</a:t>
            </a:r>
            <a:r>
              <a:rPr lang="ru-RU" sz="2400">
                <a:cs typeface="Arial"/>
              </a:rPr>
              <a:t>:</a:t>
            </a:r>
          </a:p>
          <a:p>
            <a:pPr lvl="5"/>
            <a:r>
              <a:rPr lang="ru-RU" sz="2400">
                <a:cs typeface="Arial"/>
              </a:rPr>
              <a:t>В данной БД поддержка бинарных типов реализована через тип </a:t>
            </a:r>
            <a:r>
              <a:rPr lang="ru-RU" sz="2400">
                <a:ea typeface="+mn-lt"/>
                <a:cs typeface="+mn-lt"/>
              </a:rPr>
              <a:t>UInt8 с двумя значениями - 0 и 1.</a:t>
            </a:r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E249453-CA80-4D65-92F1-4F2FADAC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69" y="3700695"/>
            <a:ext cx="6690512" cy="25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01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Boolean</a:t>
            </a:r>
            <a:r>
              <a:rPr lang="ru-RU">
                <a:cs typeface="Arial"/>
              </a:rPr>
              <a:t> операторы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11310788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Работы с данными типом возможна через </a:t>
            </a:r>
            <a:r>
              <a:rPr lang="ru-RU" sz="2400" err="1">
                <a:cs typeface="Arial"/>
              </a:rPr>
              <a:t>boolean</a:t>
            </a:r>
            <a:r>
              <a:rPr lang="ru-RU" sz="2400">
                <a:cs typeface="Arial"/>
              </a:rPr>
              <a:t> операторы - AND, OR, NOT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300D83C9-A7A1-4938-83BA-F02F7FBD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93" y="2826395"/>
            <a:ext cx="5254354" cy="63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Возвращаемые значения функций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8576069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Функции, как обычные (по типу </a:t>
            </a:r>
            <a:r>
              <a:rPr lang="ru-RU" sz="2400" err="1">
                <a:cs typeface="Arial"/>
              </a:rPr>
              <a:t>Map</a:t>
            </a:r>
            <a:r>
              <a:rPr lang="ru-RU" sz="2400">
                <a:cs typeface="Arial"/>
              </a:rPr>
              <a:t>), так и агрегатные, не обязательно возвращают значение того же типа,  к которому они применены.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Например, если применить </a:t>
            </a:r>
            <a:r>
              <a:rPr lang="ru-RU" sz="2400" err="1">
                <a:cs typeface="Arial"/>
              </a:rPr>
              <a:t>length</a:t>
            </a:r>
            <a:r>
              <a:rPr lang="ru-RU" sz="2400">
                <a:cs typeface="Arial"/>
              </a:rPr>
              <a:t>() и </a:t>
            </a:r>
            <a:r>
              <a:rPr lang="ru-RU" sz="2400" err="1">
                <a:cs typeface="Arial"/>
              </a:rPr>
              <a:t>count</a:t>
            </a:r>
            <a:r>
              <a:rPr lang="ru-RU" sz="2400">
                <a:cs typeface="Arial"/>
              </a:rPr>
              <a:t>() к строке, то вернется INT.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 b="1" err="1">
                <a:cs typeface="Arial"/>
              </a:rPr>
              <a:t>Boolean</a:t>
            </a:r>
          </a:p>
          <a:p>
            <a:pPr lvl="5"/>
            <a:r>
              <a:rPr lang="ru-RU" sz="2400">
                <a:cs typeface="Arial"/>
              </a:rPr>
              <a:t>Все операторы сравнения, например &gt; или &lt; возвращают </a:t>
            </a:r>
            <a:r>
              <a:rPr lang="ru-RU" sz="2400" err="1">
                <a:cs typeface="Arial"/>
              </a:rPr>
              <a:t>boolean</a:t>
            </a:r>
            <a:r>
              <a:rPr lang="ru-RU" sz="2400">
                <a:cs typeface="Arial"/>
              </a:rPr>
              <a:t>. </a:t>
            </a:r>
          </a:p>
          <a:p>
            <a:pPr lvl="5"/>
            <a:r>
              <a:rPr lang="ru-RU" sz="2400">
                <a:cs typeface="Arial"/>
              </a:rPr>
              <a:t>В секции WHERE все фактически приводится к </a:t>
            </a:r>
            <a:r>
              <a:rPr lang="ru-RU" sz="2400" err="1">
                <a:cs typeface="Arial"/>
              </a:rPr>
              <a:t>True</a:t>
            </a:r>
            <a:r>
              <a:rPr lang="ru-RU" sz="2400">
                <a:cs typeface="Arial"/>
              </a:rPr>
              <a:t> или False</a:t>
            </a: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31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Секция WHERE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11310788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Работы с данными типом возможна через </a:t>
            </a:r>
            <a:r>
              <a:rPr lang="ru-RU" sz="2400" err="1">
                <a:cs typeface="Arial"/>
              </a:rPr>
              <a:t>boolean</a:t>
            </a:r>
            <a:r>
              <a:rPr lang="ru-RU" sz="2400">
                <a:cs typeface="Arial"/>
              </a:rPr>
              <a:t> операторы - AND, OR, NOT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F08F0D7F-9B61-489A-8264-4573884E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2" y="4084454"/>
            <a:ext cx="7851476" cy="39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3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Дата и время</a:t>
            </a:r>
          </a:p>
        </p:txBody>
      </p:sp>
    </p:spTree>
    <p:extLst>
      <p:ext uri="{BB962C8B-B14F-4D97-AF65-F5344CB8AC3E}">
        <p14:creationId xmlns:p14="http://schemas.microsoft.com/office/powerpoint/2010/main" val="411869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Временные типы данных, </a:t>
            </a:r>
            <a:r>
              <a:rPr lang="ru-RU" err="1">
                <a:cs typeface="Arial"/>
              </a:rPr>
              <a:t>Vertica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60" y="1697214"/>
            <a:ext cx="13260492" cy="691628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Существуют 2 основных типа данных (о</a:t>
            </a:r>
            <a:r>
              <a:rPr lang="ru-RU" sz="2400">
                <a:ea typeface="+mn-lt"/>
                <a:cs typeface="+mn-lt"/>
              </a:rPr>
              <a:t>ба имеют размер 8 байт.</a:t>
            </a:r>
            <a:r>
              <a:rPr lang="ru-RU" sz="2400">
                <a:cs typeface="Arial"/>
              </a:rPr>
              <a:t>):</a:t>
            </a:r>
            <a:endParaRPr lang="ru-RU"/>
          </a:p>
          <a:p>
            <a:pPr lvl="5"/>
            <a:r>
              <a:rPr lang="ru-RU" sz="2400">
                <a:cs typeface="Arial"/>
              </a:rPr>
              <a:t> * </a:t>
            </a:r>
            <a:r>
              <a:rPr lang="ru-RU" sz="2400" err="1">
                <a:cs typeface="Arial"/>
              </a:rPr>
              <a:t>Date</a:t>
            </a:r>
            <a:r>
              <a:rPr lang="ru-RU" sz="2400">
                <a:cs typeface="Arial"/>
              </a:rPr>
              <a:t> -  описывает только дату</a:t>
            </a:r>
          </a:p>
          <a:p>
            <a:pPr lvl="5"/>
            <a:r>
              <a:rPr lang="ru-RU" sz="2400">
                <a:cs typeface="Arial"/>
              </a:rPr>
              <a:t> * Time- описывает привязкой ко времени</a:t>
            </a:r>
            <a:endParaRPr lang="ru-RU">
              <a:ea typeface="+mn-lt"/>
              <a:cs typeface="+mn-lt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Также, есть тип Datetime (timestamp) - связка </a:t>
            </a:r>
            <a:r>
              <a:rPr lang="ru-RU" sz="2400" err="1">
                <a:cs typeface="Arial"/>
              </a:rPr>
              <a:t>Date</a:t>
            </a:r>
            <a:r>
              <a:rPr lang="ru-RU" sz="2400">
                <a:cs typeface="Arial"/>
              </a:rPr>
              <a:t> и Time.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385BC828-9569-42BD-AC28-DD8F48A4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83" y="4088063"/>
            <a:ext cx="10273434" cy="50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18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Временные типы данных, Vertica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60" y="1697214"/>
            <a:ext cx="13260492" cy="691628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Есть функции, которые позволяют получить текущие дату и время, а также получить определенные части даты/времени.</a:t>
            </a: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5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1AE6481-CCFD-4FEB-835B-E8CBD748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68" y="4266314"/>
            <a:ext cx="10758191" cy="25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08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ea typeface="+mj-lt"/>
                <a:cs typeface="+mj-lt"/>
              </a:rPr>
              <a:t>Date_Part</a:t>
            </a:r>
            <a:endParaRPr lang="ru-RU" b="0" err="1">
              <a:ea typeface="+mj-lt"/>
              <a:cs typeface="+mj-lt"/>
            </a:endParaRPr>
          </a:p>
          <a:p>
            <a:endParaRPr lang="ru-RU" b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60" y="1697214"/>
            <a:ext cx="13260492" cy="691628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Функция </a:t>
            </a:r>
            <a:r>
              <a:rPr lang="ru-RU" sz="2400" b="1">
                <a:cs typeface="Arial"/>
              </a:rPr>
              <a:t>DATE_PART('</a:t>
            </a:r>
            <a:r>
              <a:rPr lang="ru-RU" sz="2400" b="1" err="1">
                <a:cs typeface="Arial"/>
              </a:rPr>
              <a:t>field</a:t>
            </a:r>
            <a:r>
              <a:rPr lang="ru-RU" sz="2400" b="1">
                <a:cs typeface="Arial"/>
              </a:rPr>
              <a:t>', </a:t>
            </a:r>
            <a:r>
              <a:rPr lang="ru-RU" sz="2400" b="1" err="1">
                <a:cs typeface="Arial"/>
              </a:rPr>
              <a:t>date</a:t>
            </a:r>
            <a:r>
              <a:rPr lang="ru-RU" sz="2400" b="1">
                <a:cs typeface="Arial"/>
              </a:rPr>
              <a:t>)</a:t>
            </a:r>
            <a:r>
              <a:rPr lang="ru-RU" sz="2400">
                <a:cs typeface="Arial"/>
              </a:rPr>
              <a:t> - позволяет получить нужная часть даты/времени.</a:t>
            </a:r>
            <a:endParaRPr lang="ru-RU" sz="2400">
              <a:ea typeface="+mn-lt"/>
              <a:cs typeface="+mn-lt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В качестве </a:t>
            </a:r>
            <a:r>
              <a:rPr lang="ru-RU" sz="2400" err="1">
                <a:cs typeface="Arial"/>
              </a:rPr>
              <a:t>field</a:t>
            </a:r>
            <a:r>
              <a:rPr lang="ru-RU" sz="2400">
                <a:cs typeface="Arial"/>
              </a:rPr>
              <a:t> доступны значения DAY, DECADE, </a:t>
            </a:r>
            <a:r>
              <a:rPr lang="ru-RU" sz="2400">
                <a:ea typeface="+mn-lt"/>
                <a:cs typeface="+mn-lt"/>
              </a:rPr>
              <a:t>DOQ, DOW, DOY, HOUR</a:t>
            </a:r>
            <a:r>
              <a:rPr lang="ru-RU" sz="2400">
                <a:cs typeface="Arial"/>
              </a:rPr>
              <a:t>, </a:t>
            </a:r>
            <a:r>
              <a:rPr lang="ru-RU" sz="2400">
                <a:ea typeface="+mn-lt"/>
                <a:cs typeface="+mn-lt"/>
              </a:rPr>
              <a:t>MINUTE, MONTH</a:t>
            </a:r>
            <a:r>
              <a:rPr lang="ru-RU" sz="2400">
                <a:cs typeface="Arial"/>
              </a:rPr>
              <a:t>, ….. 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В </a:t>
            </a:r>
            <a:r>
              <a:rPr lang="ru-RU" sz="2400" err="1">
                <a:cs typeface="Arial"/>
              </a:rPr>
              <a:t>Clickhouse</a:t>
            </a:r>
            <a:r>
              <a:rPr lang="ru-RU" sz="2400">
                <a:cs typeface="Arial"/>
              </a:rPr>
              <a:t> есть аналогичная функция </a:t>
            </a:r>
            <a:r>
              <a:rPr lang="ru-RU" sz="2400" err="1">
                <a:cs typeface="Arial"/>
              </a:rPr>
              <a:t>dateName</a:t>
            </a:r>
            <a:r>
              <a:rPr lang="ru-RU" sz="2400">
                <a:cs typeface="Arial"/>
              </a:rPr>
              <a:t> с такими же </a:t>
            </a:r>
            <a:r>
              <a:rPr lang="ru-RU" sz="2400" err="1">
                <a:cs typeface="Arial"/>
              </a:rPr>
              <a:t>агрументами</a:t>
            </a:r>
            <a:r>
              <a:rPr lang="ru-RU" sz="2400">
                <a:cs typeface="Arial"/>
              </a:rPr>
              <a:t>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156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DATE_TRUNC</a:t>
            </a:r>
            <a:endParaRPr lang="ru-RU" b="0">
              <a:ea typeface="+mj-lt"/>
              <a:cs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60" y="1697214"/>
            <a:ext cx="14258062" cy="691628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Функция </a:t>
            </a:r>
            <a:r>
              <a:rPr lang="ru-RU" sz="2400" b="1">
                <a:cs typeface="Arial"/>
              </a:rPr>
              <a:t>DATE_TRUNC('</a:t>
            </a:r>
            <a:r>
              <a:rPr lang="ru-RU" sz="2400" b="1" err="1">
                <a:cs typeface="Arial"/>
              </a:rPr>
              <a:t>field</a:t>
            </a:r>
            <a:r>
              <a:rPr lang="ru-RU" sz="2400" b="1">
                <a:cs typeface="Arial"/>
              </a:rPr>
              <a:t>', </a:t>
            </a:r>
            <a:r>
              <a:rPr lang="ru-RU" sz="2400" b="1" err="1">
                <a:cs typeface="Arial"/>
              </a:rPr>
              <a:t>date</a:t>
            </a:r>
            <a:r>
              <a:rPr lang="ru-RU" sz="2400" b="1">
                <a:cs typeface="Arial"/>
              </a:rPr>
              <a:t>)</a:t>
            </a:r>
            <a:r>
              <a:rPr lang="ru-RU" sz="2400">
                <a:cs typeface="Arial"/>
              </a:rPr>
              <a:t> - отсекает нужную часть даты/времени, т.е. округляет вниз. </a:t>
            </a:r>
            <a:endParaRPr lang="ru-RU" sz="2400">
              <a:ea typeface="+mn-lt"/>
              <a:cs typeface="+mn-lt"/>
            </a:endParaRPr>
          </a:p>
          <a:p>
            <a:pPr lvl="5"/>
            <a:r>
              <a:rPr lang="ru-RU" sz="2400">
                <a:cs typeface="Arial"/>
              </a:rPr>
              <a:t>Параметры - такие же, как и в DATE_PART.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Например: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В </a:t>
            </a:r>
            <a:r>
              <a:rPr lang="ru-RU" sz="2400" err="1">
                <a:cs typeface="Arial"/>
              </a:rPr>
              <a:t>Clickhouse</a:t>
            </a:r>
            <a:r>
              <a:rPr lang="ru-RU" sz="2400">
                <a:cs typeface="Arial"/>
              </a:rPr>
              <a:t> функция называется также, но строчными буквами </a:t>
            </a:r>
            <a:r>
              <a:rPr lang="ru-RU" sz="2400" b="1" err="1">
                <a:cs typeface="Arial"/>
              </a:rPr>
              <a:t>date_trunc</a:t>
            </a:r>
            <a:r>
              <a:rPr lang="ru-RU" sz="2400" b="1">
                <a:cs typeface="Arial"/>
              </a:rPr>
              <a:t>()</a:t>
            </a:r>
            <a:r>
              <a:rPr lang="ru-RU" sz="2400">
                <a:cs typeface="Arial"/>
              </a:rPr>
              <a:t>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EF79827-9931-4EB2-9BC2-0F9EF84C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20" y="3507525"/>
            <a:ext cx="9992993" cy="24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Одна колонка - один тип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7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E9B5DE4-B70E-447B-9C01-CD04F71C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35" y="3039623"/>
            <a:ext cx="2742254" cy="3664828"/>
          </a:xfrm>
          <a:prstGeom prst="rect">
            <a:avLst/>
          </a:prstGeom>
        </p:spPr>
      </p:pic>
      <p:pic>
        <p:nvPicPr>
          <p:cNvPr id="10" name="Рисунок 1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718671B-AFFC-4096-9FA8-29D74348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29" y="3040496"/>
            <a:ext cx="2742254" cy="3615628"/>
          </a:xfrm>
          <a:prstGeom prst="rect">
            <a:avLst/>
          </a:prstGeom>
        </p:spPr>
      </p:pic>
      <p:pic>
        <p:nvPicPr>
          <p:cNvPr id="14" name="Рисунок 1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9712B39-3961-4167-8E3F-0D3AFBC60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441" y="3096536"/>
            <a:ext cx="2743409" cy="3592073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FE97B72-375D-45E1-B83C-4ECEDD5E6D39}"/>
              </a:ext>
            </a:extLst>
          </p:cNvPr>
          <p:cNvCxnSpPr/>
          <p:nvPr/>
        </p:nvCxnSpPr>
        <p:spPr>
          <a:xfrm>
            <a:off x="1115529" y="2991825"/>
            <a:ext cx="3636424" cy="3803591"/>
          </a:xfrm>
          <a:prstGeom prst="straightConnector1">
            <a:avLst/>
          </a:prstGeom>
          <a:ln w="57150">
            <a:headEnd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15FE0AE-2D32-4154-ADDD-84EE18A92947}"/>
              </a:ext>
            </a:extLst>
          </p:cNvPr>
          <p:cNvCxnSpPr>
            <a:cxnSpLocks/>
          </p:cNvCxnSpPr>
          <p:nvPr/>
        </p:nvCxnSpPr>
        <p:spPr>
          <a:xfrm>
            <a:off x="6571909" y="2991825"/>
            <a:ext cx="3636424" cy="3803591"/>
          </a:xfrm>
          <a:prstGeom prst="straightConnector1">
            <a:avLst/>
          </a:prstGeom>
          <a:ln w="57150">
            <a:headEnd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3332399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Зачем нужен </a:t>
            </a:r>
            <a:r>
              <a:rPr lang="ru-RU" err="1">
                <a:cs typeface="Arial"/>
              </a:rPr>
              <a:t>null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023735"/>
            <a:ext cx="6322936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Таблица с клиентам, у некоторых пустое Отчество.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Это можно означать любой из двух вариантов:</a:t>
            </a:r>
          </a:p>
          <a:p>
            <a:pPr lvl="5"/>
            <a:r>
              <a:rPr lang="ru-RU" sz="2400">
                <a:cs typeface="Arial"/>
              </a:rPr>
              <a:t>1. Отчества нет (не у всех народов)</a:t>
            </a:r>
          </a:p>
          <a:p>
            <a:pPr lvl="5"/>
            <a:r>
              <a:rPr lang="ru-RU" sz="2400">
                <a:cs typeface="Arial"/>
              </a:rPr>
              <a:t>2. Мы не знаем, есть ли отчество и какое оно.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В первом случае мы используем пустую строку, литерал "".</a:t>
            </a:r>
          </a:p>
          <a:p>
            <a:pPr lvl="5"/>
            <a:r>
              <a:rPr lang="ru-RU" sz="2400">
                <a:cs typeface="Arial"/>
              </a:rPr>
              <a:t>Для второго кейса придумано значение </a:t>
            </a:r>
            <a:r>
              <a:rPr lang="ru-RU" sz="2400" err="1">
                <a:cs typeface="Arial"/>
              </a:rPr>
              <a:t>Null</a:t>
            </a:r>
            <a:r>
              <a:rPr lang="ru-RU" sz="2400">
                <a:cs typeface="Arial"/>
              </a:rPr>
              <a:t>.</a:t>
            </a: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5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FF49A25-D0CC-4578-8DFF-36C213A0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904" y="2084830"/>
            <a:ext cx="9081240" cy="43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02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Null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023735"/>
            <a:ext cx="8490072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Значение </a:t>
            </a:r>
            <a:r>
              <a:rPr lang="ru-RU" sz="2400" err="1">
                <a:cs typeface="Arial"/>
              </a:rPr>
              <a:t>Null</a:t>
            </a:r>
            <a:r>
              <a:rPr lang="ru-RU" sz="2400">
                <a:cs typeface="Arial"/>
              </a:rPr>
              <a:t> может использоваться с любым типом данных в столбце.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Есть несколько особенностей</a:t>
            </a:r>
          </a:p>
          <a:p>
            <a:pPr lvl="5"/>
            <a:r>
              <a:rPr lang="ru-RU" sz="2400">
                <a:cs typeface="Arial"/>
              </a:rPr>
              <a:t>1. </a:t>
            </a:r>
            <a:r>
              <a:rPr lang="ru-RU" sz="2400" err="1">
                <a:cs typeface="Arial"/>
              </a:rPr>
              <a:t>Null</a:t>
            </a:r>
            <a:r>
              <a:rPr lang="ru-RU" sz="2400">
                <a:cs typeface="Arial"/>
              </a:rPr>
              <a:t> не сравним ни с чем, в том числе также с </a:t>
            </a:r>
            <a:r>
              <a:rPr lang="ru-RU" sz="2400" err="1">
                <a:cs typeface="Arial"/>
              </a:rPr>
              <a:t>Null</a:t>
            </a:r>
            <a:r>
              <a:rPr lang="ru-RU" sz="2400">
                <a:cs typeface="Arial"/>
              </a:rPr>
              <a:t>. Операторы сравнения вернут не </a:t>
            </a:r>
            <a:r>
              <a:rPr lang="ru-RU" sz="2400" err="1">
                <a:cs typeface="Arial"/>
              </a:rPr>
              <a:t>True</a:t>
            </a:r>
            <a:r>
              <a:rPr lang="ru-RU" sz="2400">
                <a:cs typeface="Arial"/>
              </a:rPr>
              <a:t> / </a:t>
            </a:r>
            <a:r>
              <a:rPr lang="ru-RU" sz="2400" err="1">
                <a:cs typeface="Arial"/>
              </a:rPr>
              <a:t>False</a:t>
            </a:r>
            <a:r>
              <a:rPr lang="ru-RU" sz="2400">
                <a:cs typeface="Arial"/>
              </a:rPr>
              <a:t>,  а также </a:t>
            </a:r>
            <a:r>
              <a:rPr lang="ru-RU" sz="2400" err="1">
                <a:cs typeface="Arial"/>
              </a:rPr>
              <a:t>Null</a:t>
            </a:r>
            <a:r>
              <a:rPr lang="ru-RU" sz="2400">
                <a:cs typeface="Arial"/>
              </a:rPr>
              <a:t>.</a:t>
            </a:r>
          </a:p>
          <a:p>
            <a:pPr lvl="5"/>
            <a:r>
              <a:rPr lang="ru-RU" sz="2400">
                <a:cs typeface="Arial"/>
              </a:rPr>
              <a:t>2. Для каждой колонки в таблице можно указать, разрешено ли в ней хранить </a:t>
            </a:r>
            <a:r>
              <a:rPr lang="ru-RU" sz="2400" err="1">
                <a:cs typeface="Arial"/>
              </a:rPr>
              <a:t>null</a:t>
            </a:r>
            <a:r>
              <a:rPr lang="ru-RU" sz="2400">
                <a:cs typeface="Arial"/>
              </a:rPr>
              <a:t>-значения. Это один из типов ограничений.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EBB1B5-2CDC-431C-8291-4B70BBE2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699" y="2026889"/>
            <a:ext cx="5305952" cy="52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22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Null</a:t>
            </a:r>
            <a:r>
              <a:rPr lang="ru-RU">
                <a:cs typeface="Arial"/>
              </a:rPr>
              <a:t> в запросах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E40D8941-2CC3-4507-B43D-6FC1D8A41E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0790" y="1596233"/>
            <a:ext cx="6111539" cy="2898664"/>
          </a:xfr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5D37E2F-3E32-4615-AB47-47DE0E81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70" y="5132997"/>
            <a:ext cx="6337921" cy="3243163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9649DE-B98B-4851-8811-F82532299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797" y="1592161"/>
            <a:ext cx="6449718" cy="29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18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Coalesce</a:t>
            </a:r>
            <a:r>
              <a:rPr lang="ru-RU">
                <a:cs typeface="Arial"/>
              </a:rPr>
              <a:t>(expr1, expr2, …)</a:t>
            </a:r>
            <a:endParaRPr lang="ru-RU" err="1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023735"/>
            <a:ext cx="6408935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Это функция, которая принимает на вход любое количество аргументов (столбцы и выражения), и возвращает первое не-</a:t>
            </a:r>
            <a:r>
              <a:rPr lang="ru-RU" sz="2400" err="1">
                <a:cs typeface="Arial"/>
              </a:rPr>
              <a:t>Null</a:t>
            </a:r>
            <a:r>
              <a:rPr lang="ru-RU" sz="2400">
                <a:cs typeface="Arial"/>
              </a:rPr>
              <a:t> значение.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Для примера: есть таблица c клиентами, не у всех указано отчество.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44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1949EF5-804C-4564-B4C1-FB651798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16" y="2710092"/>
            <a:ext cx="6148727" cy="870201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0B39D077-F3B5-461D-9E4F-0B87FBBEA726}"/>
              </a:ext>
            </a:extLst>
          </p:cNvPr>
          <p:cNvSpPr txBox="1">
            <a:spLocks/>
          </p:cNvSpPr>
          <p:nvPr/>
        </p:nvSpPr>
        <p:spPr>
          <a:xfrm>
            <a:off x="8606065" y="2021467"/>
            <a:ext cx="6408935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r>
              <a:rPr lang="ru-RU" sz="2400">
                <a:cs typeface="Arial"/>
              </a:rPr>
              <a:t>Запрос:</a:t>
            </a:r>
            <a:endParaRPr lang="ru-RU"/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Вернет: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pic>
        <p:nvPicPr>
          <p:cNvPr id="10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10CE7DE-AECF-41D3-83A4-DBBD5462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69" y="5271871"/>
            <a:ext cx="6638912" cy="2879363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C754958-F5BB-4F49-9DB4-1CCD5B6C3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104" y="5230140"/>
            <a:ext cx="1528295" cy="291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36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Приведение типов</a:t>
            </a:r>
          </a:p>
        </p:txBody>
      </p:sp>
    </p:spTree>
    <p:extLst>
      <p:ext uri="{BB962C8B-B14F-4D97-AF65-F5344CB8AC3E}">
        <p14:creationId xmlns:p14="http://schemas.microsoft.com/office/powerpoint/2010/main" val="2202368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Пример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023735"/>
            <a:ext cx="7750495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У нас есть таблица с целочисленными колонками:</a:t>
            </a:r>
            <a:endParaRPr lang="ru-RU"/>
          </a:p>
          <a:p>
            <a:pPr lvl="5"/>
            <a:r>
              <a:rPr lang="ru-RU" sz="2400">
                <a:cs typeface="Arial"/>
              </a:rPr>
              <a:t>1. серия паспорта</a:t>
            </a:r>
            <a:endParaRPr lang="ru-RU">
              <a:cs typeface="Arial"/>
            </a:endParaRPr>
          </a:p>
          <a:p>
            <a:pPr lvl="5"/>
            <a:r>
              <a:rPr lang="ru-RU" sz="2400">
                <a:ea typeface="+mn-lt"/>
                <a:cs typeface="+mn-lt"/>
              </a:rPr>
              <a:t>2. номер паспорт</a:t>
            </a:r>
            <a:endParaRPr lang="ru-RU"/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Как нам вывести полный номер паспорта??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Вот такой запрос выведет сумму: 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13EE2B6-3D53-43DF-850E-5A15DC92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991" y="2105663"/>
            <a:ext cx="7877277" cy="1117100"/>
          </a:xfrm>
          <a:prstGeom prst="rect">
            <a:avLst/>
          </a:prstGeom>
        </p:spPr>
      </p:pic>
      <p:pic>
        <p:nvPicPr>
          <p:cNvPr id="5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56FCC4B-A863-4D91-8619-6063AA70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63" y="5747514"/>
            <a:ext cx="6595914" cy="758467"/>
          </a:xfrm>
          <a:prstGeom prst="rect">
            <a:avLst/>
          </a:prstGeom>
        </p:spPr>
      </p:pic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9AC049E1-CE5D-4C4A-9FB1-51898E6AF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733" y="5172017"/>
            <a:ext cx="2743228" cy="7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8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Приведение типов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023735"/>
            <a:ext cx="9934830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В примере с паспортом мы могли бы преобразовать числа в строки, и уже соединить их.</a:t>
            </a:r>
            <a:endParaRPr lang="ru-RU"/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Строки можно соединять с помощью оператора конкатенации: ||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5B99992-67D7-42E1-B21E-1B6DB04D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69" y="4083504"/>
            <a:ext cx="5649942" cy="41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79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Операторы приведения типов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023735"/>
            <a:ext cx="8283679" cy="6189663"/>
          </a:xfrm>
        </p:spPr>
        <p:txBody>
          <a:bodyPr/>
          <a:lstStyle/>
          <a:p>
            <a:pPr lvl="5"/>
            <a:r>
              <a:rPr lang="ru-RU" sz="2400" err="1">
                <a:cs typeface="Arial"/>
              </a:rPr>
              <a:t>Стандратом</a:t>
            </a:r>
            <a:r>
              <a:rPr lang="ru-RU" sz="2400">
                <a:cs typeface="Arial"/>
              </a:rPr>
              <a:t> в SQL является оператор CAST. 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Его синтаксис: </a:t>
            </a:r>
            <a:r>
              <a:rPr lang="ru-RU" sz="2400" b="1">
                <a:cs typeface="Arial"/>
              </a:rPr>
              <a:t>CAST(&lt;</a:t>
            </a:r>
            <a:r>
              <a:rPr lang="ru-RU" sz="2400" b="1" err="1">
                <a:cs typeface="Arial"/>
              </a:rPr>
              <a:t>expression</a:t>
            </a:r>
            <a:r>
              <a:rPr lang="ru-RU" sz="2400" b="1">
                <a:cs typeface="Arial"/>
              </a:rPr>
              <a:t>&gt; </a:t>
            </a:r>
            <a:r>
              <a:rPr lang="ru-RU" sz="2400" b="1" err="1">
                <a:cs typeface="Arial"/>
              </a:rPr>
              <a:t>as</a:t>
            </a:r>
            <a:r>
              <a:rPr lang="ru-RU" sz="2400" b="1">
                <a:cs typeface="Arial"/>
              </a:rPr>
              <a:t> &lt;</a:t>
            </a:r>
            <a:r>
              <a:rPr lang="ru-RU" sz="2400" b="1" err="1">
                <a:cs typeface="Arial"/>
              </a:rPr>
              <a:t>type</a:t>
            </a:r>
            <a:r>
              <a:rPr lang="ru-RU" sz="2400" b="1">
                <a:cs typeface="Arial"/>
              </a:rPr>
              <a:t>&gt;) </a:t>
            </a:r>
          </a:p>
          <a:p>
            <a:pPr lvl="5"/>
            <a:endParaRPr lang="ru-RU" sz="2400" b="1">
              <a:cs typeface="Arial"/>
            </a:endParaRPr>
          </a:p>
          <a:p>
            <a:pPr lvl="5"/>
            <a:r>
              <a:rPr lang="ru-RU" sz="2400" err="1">
                <a:cs typeface="Arial"/>
              </a:rPr>
              <a:t>Expression</a:t>
            </a:r>
            <a:r>
              <a:rPr lang="ru-RU" sz="2400">
                <a:cs typeface="Arial"/>
              </a:rPr>
              <a:t> - это столбец или выражение.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На самом деле, когда мы  используем литералы при INSERT'е, база данных автоматом использует этот оператор, переводя строку в нужный тип.</a:t>
            </a: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48</a:t>
            </a:fld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0D98B87-98BB-466E-8C50-0E6FE574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445" y="2023971"/>
            <a:ext cx="6286322" cy="47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8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Операторы приведения типов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023735"/>
            <a:ext cx="7888091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Не все типы можно привести друг к другу. </a:t>
            </a:r>
            <a:endParaRPr lang="ru-RU"/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Например </a:t>
            </a:r>
            <a:r>
              <a:rPr lang="ru-RU" sz="2400" err="1">
                <a:cs typeface="Arial"/>
              </a:rPr>
              <a:t>Vertica</a:t>
            </a:r>
            <a:r>
              <a:rPr lang="ru-RU" sz="2400">
                <a:cs typeface="Arial"/>
              </a:rPr>
              <a:t> не знает, как привести число к дате.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А вот </a:t>
            </a:r>
            <a:r>
              <a:rPr lang="ru-RU" sz="2400" err="1">
                <a:cs typeface="Arial"/>
              </a:rPr>
              <a:t>Clickhouse</a:t>
            </a:r>
            <a:r>
              <a:rPr lang="ru-RU" sz="2400">
                <a:cs typeface="Arial"/>
              </a:rPr>
              <a:t> смог придумать 😂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У каждой СУБД свои правила по преобразованию типов, и надо внимательно с ними ознакомиться, чтобы не выстрелить себе в колено.</a:t>
            </a: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49</a:t>
            </a:fld>
            <a:endParaRPr lang="ru-RU"/>
          </a:p>
        </p:txBody>
      </p:sp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E9F6776E-755D-4B8D-89E1-D1B2C073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08" y="1936719"/>
            <a:ext cx="5925133" cy="127675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71116E09-FCC7-45F2-9AF1-B2C09B7C5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451" y="4113630"/>
            <a:ext cx="4084788" cy="353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0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Тип данных важен!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8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CC5E78D-E795-4DC2-9CFC-67E07056BDC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3988" y="2822745"/>
            <a:ext cx="1696102" cy="4114800"/>
          </a:xfrm>
        </p:spPr>
      </p:pic>
      <p:pic>
        <p:nvPicPr>
          <p:cNvPr id="9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E9CC4A4-D54C-4C0B-95CF-CAE6BC2E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560" y="2814637"/>
            <a:ext cx="2100307" cy="4114800"/>
          </a:xfrm>
          <a:prstGeom prst="rect">
            <a:avLst/>
          </a:prstGeom>
        </p:spPr>
      </p:pic>
      <p:sp>
        <p:nvSpPr>
          <p:cNvPr id="11" name="Знак ''плюс'' 10">
            <a:extLst>
              <a:ext uri="{FF2B5EF4-FFF2-40B4-BE49-F238E27FC236}">
                <a16:creationId xmlns:a16="http://schemas.microsoft.com/office/drawing/2014/main" id="{5BB1FB55-76F4-40EF-A635-7A4ACA2B094D}"/>
              </a:ext>
            </a:extLst>
          </p:cNvPr>
          <p:cNvSpPr/>
          <p:nvPr/>
        </p:nvSpPr>
        <p:spPr>
          <a:xfrm>
            <a:off x="4329289" y="4292260"/>
            <a:ext cx="914400" cy="914400"/>
          </a:xfrm>
          <a:prstGeom prst="mathPlus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  <p:sp>
        <p:nvSpPr>
          <p:cNvPr id="12" name="Равно 11">
            <a:extLst>
              <a:ext uri="{FF2B5EF4-FFF2-40B4-BE49-F238E27FC236}">
                <a16:creationId xmlns:a16="http://schemas.microsoft.com/office/drawing/2014/main" id="{D7E7416C-6175-4A95-9659-72D0CA513D35}"/>
              </a:ext>
            </a:extLst>
          </p:cNvPr>
          <p:cNvSpPr/>
          <p:nvPr/>
        </p:nvSpPr>
        <p:spPr>
          <a:xfrm>
            <a:off x="9018358" y="4292770"/>
            <a:ext cx="914400" cy="914400"/>
          </a:xfrm>
          <a:prstGeom prst="mathEqual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13" name="Рисунок 1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5964B6D-1EF1-495B-947A-ABDC5900A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523" y="2696000"/>
            <a:ext cx="16693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21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Кастомные операторы приведения типов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1803838"/>
          </a:xfrm>
        </p:spPr>
        <p:txBody>
          <a:bodyPr/>
          <a:lstStyle/>
          <a:p>
            <a:pPr lvl="5"/>
            <a:r>
              <a:rPr lang="ru-RU" sz="2400" b="1">
                <a:cs typeface="Arial"/>
              </a:rPr>
              <a:t>Vertica</a:t>
            </a:r>
          </a:p>
          <a:p>
            <a:pPr marL="575945" lvl="7" indent="-539750"/>
            <a:r>
              <a:rPr lang="ru-RU" sz="2400">
                <a:cs typeface="Arial"/>
              </a:rPr>
              <a:t>SELECT 2</a:t>
            </a:r>
            <a:r>
              <a:rPr lang="ru-RU" sz="2400">
                <a:ea typeface="+mn-lt"/>
                <a:cs typeface="+mn-lt"/>
              </a:rPr>
              <a:t>::VARCHAR</a:t>
            </a:r>
            <a:r>
              <a:rPr lang="ru-RU" sz="2400">
                <a:cs typeface="Arial"/>
              </a:rPr>
              <a:t> </a:t>
            </a:r>
          </a:p>
          <a:p>
            <a:pPr marL="575945" lvl="7" indent="-539750"/>
            <a:r>
              <a:rPr lang="ru-RU" sz="2400">
                <a:ea typeface="+mn-lt"/>
                <a:cs typeface="+mn-lt"/>
              </a:rPr>
              <a:t>SELECT '2'::INTEGER</a:t>
            </a:r>
          </a:p>
          <a:p>
            <a:pPr marL="575945" lvl="7" indent="-539750"/>
            <a:r>
              <a:rPr lang="ru-RU" sz="2400">
                <a:cs typeface="Arial"/>
              </a:rPr>
              <a:t>...</a:t>
            </a:r>
            <a:endParaRPr lang="ru-RU"/>
          </a:p>
          <a:p>
            <a:pPr marL="36195" lvl="7" indent="0">
              <a:buNone/>
            </a:pPr>
            <a:endParaRPr lang="ru-RU" sz="2400">
              <a:cs typeface="Arial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869036"/>
          </a:xfrm>
        </p:spPr>
        <p:txBody>
          <a:bodyPr/>
          <a:lstStyle/>
          <a:p>
            <a:pPr lvl="5"/>
            <a:r>
              <a:rPr lang="ru-RU" sz="2400" b="1" err="1">
                <a:cs typeface="Arial"/>
              </a:rPr>
              <a:t>Clickhouse</a:t>
            </a:r>
          </a:p>
          <a:p>
            <a:pPr marL="575945" lvl="7" indent="-539750"/>
            <a:r>
              <a:rPr lang="ru-RU" sz="2400">
                <a:ea typeface="+mn-lt"/>
                <a:cs typeface="+mn-lt"/>
              </a:rPr>
              <a:t>SELECT toString(2)</a:t>
            </a:r>
          </a:p>
          <a:p>
            <a:pPr marL="575945" lvl="7" indent="-539750"/>
            <a:r>
              <a:rPr lang="ru-RU" sz="2400">
                <a:cs typeface="Arial" panose="020B0604020202020204"/>
              </a:rPr>
              <a:t>SELECT toString(2)</a:t>
            </a:r>
          </a:p>
          <a:p>
            <a:pPr marL="575945" lvl="7" indent="-539750"/>
            <a:r>
              <a:rPr lang="ru-RU" sz="2400">
                <a:cs typeface="Arial" panose="020B0604020202020204"/>
              </a:rPr>
              <a:t>….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75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Clickhouse</a:t>
            </a:r>
            <a:endParaRPr lang="ru-RU" err="1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1869067"/>
            <a:ext cx="8077284" cy="6189663"/>
          </a:xfrm>
        </p:spPr>
        <p:txBody>
          <a:bodyPr/>
          <a:lstStyle/>
          <a:p>
            <a:pPr lvl="5"/>
            <a:r>
              <a:rPr lang="ru-RU" sz="2400">
                <a:cs typeface="Arial"/>
              </a:rPr>
              <a:t>У функции приведения типов можно использовать т.н. комбинаторы. </a:t>
            </a:r>
          </a:p>
          <a:p>
            <a:pPr lvl="5"/>
            <a:r>
              <a:rPr lang="ru-RU" sz="2400">
                <a:cs typeface="Arial"/>
              </a:rPr>
              <a:t>Они работают одинаково для всех типов, поэтому разберем на примере toUInt8.</a:t>
            </a:r>
          </a:p>
          <a:p>
            <a:pPr lvl="5"/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 - SELECT toUInt8OrZero(x): приводит к UInt8, но если не сможет, то вставит значение 0.</a:t>
            </a:r>
          </a:p>
          <a:p>
            <a:pPr lvl="5"/>
            <a:r>
              <a:rPr lang="ru-RU" sz="2400">
                <a:cs typeface="Arial"/>
              </a:rPr>
              <a:t> - </a:t>
            </a:r>
            <a:r>
              <a:rPr lang="ru-RU" sz="2400">
                <a:ea typeface="+mn-lt"/>
                <a:cs typeface="+mn-lt"/>
              </a:rPr>
              <a:t>SELECT toUInt8OrNull(x): приводит к UInt8, но если не сможет, то оставит Null.</a:t>
            </a:r>
            <a:endParaRPr lang="ru-RU" sz="2400">
              <a:cs typeface="Arial"/>
            </a:endParaRPr>
          </a:p>
          <a:p>
            <a:pPr lvl="5"/>
            <a:r>
              <a:rPr lang="ru-RU" sz="2400">
                <a:cs typeface="Arial"/>
              </a:rPr>
              <a:t> - SELECT toUInt8OrDefault(x, d): приводит к UInt8, но если не сможет, то оставит d , где d это константа или литерал</a:t>
            </a: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 b="1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  <a:p>
            <a:pPr lvl="5"/>
            <a:endParaRPr lang="ru-RU" sz="240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51</a:t>
            </a:fld>
            <a:endParaRPr lang="ru-RU"/>
          </a:p>
        </p:txBody>
      </p:sp>
      <p:pic>
        <p:nvPicPr>
          <p:cNvPr id="8" name="Рисунок 8" descr="Изображение выглядит как текст, табл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BB34DF5-21F8-4CD2-BCCE-E69B8DA0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637" y="1869539"/>
            <a:ext cx="5374750" cy="4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9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3097033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Типы данных</a:t>
            </a: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/>
              <a:t>Подзапросы</a:t>
            </a:r>
            <a:endParaRPr lang="ru-RU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View</a:t>
            </a: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Временны таблицы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72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Простая задача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7405924" cy="6189663"/>
          </a:xfrm>
        </p:spPr>
        <p:txBody>
          <a:bodyPr/>
          <a:lstStyle/>
          <a:p>
            <a:r>
              <a:rPr lang="ru-RU"/>
              <a:t>Нужно понять, сколько в среднем заказов делает клиент за определенное время.</a:t>
            </a:r>
          </a:p>
          <a:p>
            <a:r>
              <a:rPr lang="ru-RU">
                <a:cs typeface="Arial"/>
              </a:rPr>
              <a:t>Заказы лежат в таблице </a:t>
            </a:r>
            <a:r>
              <a:rPr lang="ru-RU" b="1" err="1">
                <a:cs typeface="Arial"/>
              </a:rPr>
              <a:t>orders</a:t>
            </a:r>
            <a:r>
              <a:rPr lang="ru-RU">
                <a:cs typeface="Arial"/>
              </a:rPr>
              <a:t> (скрин справа).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Задача решается в 2 шага:</a:t>
            </a:r>
          </a:p>
          <a:p>
            <a:r>
              <a:rPr lang="ru-RU">
                <a:cs typeface="Arial"/>
              </a:rPr>
              <a:t>1. Посчитать кол-во платежей для каждого пользователя (промежуточный результат)</a:t>
            </a:r>
          </a:p>
          <a:p>
            <a:r>
              <a:rPr lang="ru-RU">
                <a:cs typeface="Arial"/>
              </a:rPr>
              <a:t>2. По промежуточному результату посчитать среднее</a:t>
            </a: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53</a:t>
            </a:fld>
            <a:endParaRPr lang="ru-RU"/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98AD9E8-A2BF-48E1-9FBE-21AFC2810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449" y="1778369"/>
            <a:ext cx="5480105" cy="48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50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Первый шаг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54</a:t>
            </a:fld>
            <a:endParaRPr lang="ru-RU"/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8DAAA2-E713-4A67-A940-64AFF53E93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78253" y="1920989"/>
            <a:ext cx="5751116" cy="1123950"/>
          </a:xfrm>
        </p:spPr>
      </p:pic>
      <p:pic>
        <p:nvPicPr>
          <p:cNvPr id="10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339EC0A-19AA-458D-B5F6-6CDE01A5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9" y="4047726"/>
            <a:ext cx="3660147" cy="2202714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8101993" y="1824151"/>
            <a:ext cx="7405924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Было бы неплохо, если бы этот результат где-то сохранился. </a:t>
            </a:r>
          </a:p>
          <a:p>
            <a:r>
              <a:rPr lang="ru-RU">
                <a:cs typeface="Arial"/>
              </a:rPr>
              <a:t>Допустим, мы сохранили результат в таблице </a:t>
            </a:r>
            <a:r>
              <a:rPr lang="ru-RU" err="1">
                <a:ea typeface="+mn-lt"/>
                <a:cs typeface="+mn-lt"/>
              </a:rPr>
              <a:t>intermediate_result</a:t>
            </a:r>
            <a:r>
              <a:rPr lang="ru-RU">
                <a:ea typeface="+mn-lt"/>
                <a:cs typeface="+mn-lt"/>
              </a:rPr>
              <a:t>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463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Второй шаг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405924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cs typeface="Arial"/>
              </a:rPr>
              <a:t>Если промежуточный результат сохранился, финальный результат мы бы получили простым запросом.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Вопрос - как сохранить промежуточный результат?</a:t>
            </a:r>
          </a:p>
        </p:txBody>
      </p:sp>
      <p:pic>
        <p:nvPicPr>
          <p:cNvPr id="8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64BC640-48D6-4350-A5B9-C2F2D1FC09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379131" y="1907682"/>
            <a:ext cx="4229143" cy="1295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162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Где можно хранить промежуточные результаты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F49F4B-D0C9-1147-9DF4-D98C2FB8B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/>
              <a:t>Таблица (в том числе временная)</a:t>
            </a:r>
            <a:endParaRPr lang="ru-RU">
              <a:cs typeface="Arial"/>
            </a:endParaRPr>
          </a:p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26C3BF-5B6B-0348-92EC-B8011AC2E3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Подзапрос</a:t>
            </a:r>
          </a:p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122650-4F9D-5E46-8605-1D84C1F3F6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/>
              <a:t>CTE</a:t>
            </a:r>
          </a:p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F2F213-B58A-49A5-8140-1A8B0C0C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5679" y="3669168"/>
            <a:ext cx="1296000" cy="99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5A255D-5009-4732-B920-D1E9EB6F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71041" y="3669872"/>
            <a:ext cx="1296000" cy="99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8012B7-B05E-4FC5-9356-04283480A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72361" y="3798762"/>
            <a:ext cx="1296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21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Подзапросы</a:t>
            </a:r>
          </a:p>
        </p:txBody>
      </p:sp>
    </p:spTree>
    <p:extLst>
      <p:ext uri="{BB962C8B-B14F-4D97-AF65-F5344CB8AC3E}">
        <p14:creationId xmlns:p14="http://schemas.microsoft.com/office/powerpoint/2010/main" val="1365609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Суть подзапросов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11533801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cs typeface="Arial"/>
              </a:rPr>
              <a:t>В любом запросе в секции FROM вместо имени таблицы можно указать </a:t>
            </a:r>
            <a:r>
              <a:rPr lang="ru-RU" err="1">
                <a:cs typeface="Arial"/>
              </a:rPr>
              <a:t>cкобки</a:t>
            </a:r>
            <a:r>
              <a:rPr lang="ru-RU">
                <a:cs typeface="Arial"/>
              </a:rPr>
              <a:t> и запрос внутри них. </a:t>
            </a:r>
            <a:endParaRPr lang="ru-RU"/>
          </a:p>
          <a:p>
            <a:r>
              <a:rPr lang="ru-RU">
                <a:cs typeface="Arial"/>
              </a:rPr>
              <a:t>Внутренний запрос называется подзапрос, а его результат  - источник внешнего запроса. Подзапрос обязательно должен иметь </a:t>
            </a:r>
            <a:r>
              <a:rPr lang="ru-RU" err="1">
                <a:cs typeface="Arial"/>
              </a:rPr>
              <a:t>alias</a:t>
            </a:r>
            <a:r>
              <a:rPr lang="ru-RU">
                <a:cs typeface="Arial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F25597-8E96-4131-B218-94C77431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59" y="4321553"/>
            <a:ext cx="4222384" cy="34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17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Пример со средним чекам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9017510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Возвращаемся к примеру со средним чеком.</a:t>
            </a:r>
          </a:p>
          <a:p>
            <a:r>
              <a:rPr lang="ru-RU" dirty="0">
                <a:cs typeface="Arial"/>
              </a:rPr>
              <a:t>Соединяем 2 запроса, вместо промежуточного результата подставляя подзапрос.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6DB3D9-C0F0-4D00-A745-B18525BE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77" y="4337574"/>
            <a:ext cx="8321797" cy="3047877"/>
          </a:xfrm>
          <a:prstGeom prst="rect">
            <a:avLst/>
          </a:prstGeom>
        </p:spPr>
      </p:pic>
      <p:pic>
        <p:nvPicPr>
          <p:cNvPr id="6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B772652-62E9-47FE-8B11-3CAF42C6A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640" y="1690799"/>
            <a:ext cx="3660147" cy="22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Зачем нужны разные типы?</a:t>
            </a:r>
          </a:p>
        </p:txBody>
      </p:sp>
    </p:spTree>
    <p:extLst>
      <p:ext uri="{BB962C8B-B14F-4D97-AF65-F5344CB8AC3E}">
        <p14:creationId xmlns:p14="http://schemas.microsoft.com/office/powerpoint/2010/main" val="458891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Чуть более сложный пример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814755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Во внешнем запросе могут быть только те колонки, которые </a:t>
            </a:r>
            <a:r>
              <a:rPr lang="ru-RU" dirty="0" err="1">
                <a:cs typeface="Arial"/>
              </a:rPr>
              <a:t>селектятся</a:t>
            </a:r>
            <a:r>
              <a:rPr lang="ru-RU" dirty="0">
                <a:cs typeface="Arial"/>
              </a:rPr>
              <a:t> в подзапросе.</a:t>
            </a:r>
            <a:endParaRPr lang="ru-RU" dirty="0"/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Например, если нам нужен результат в разрезе городов, нам необходимо чтобы в подзапросе также выводился город (или функция от него).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013EAE0-3DCD-4E30-8331-F6F06390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395" y="1917487"/>
            <a:ext cx="6659122" cy="45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31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Несколько подзапросов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814755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В секции FROM может быть несколько таблиц, </a:t>
            </a:r>
            <a:r>
              <a:rPr lang="ru-RU">
                <a:cs typeface="Arial"/>
              </a:rPr>
              <a:t>которые соединены через JOIN. </a:t>
            </a:r>
          </a:p>
          <a:p>
            <a:r>
              <a:rPr lang="ru-RU">
                <a:cs typeface="Arial"/>
              </a:rPr>
              <a:t>Можно любую их них (или все) заменить на подзапросы.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Часто это делает в том числе для этого, чтобы сократить все время исполнения и потребляемые ресурсы - вначале данные фильтруются, только затем </a:t>
            </a:r>
            <a:r>
              <a:rPr lang="ru-RU">
                <a:cs typeface="Arial"/>
              </a:rPr>
              <a:t>джойнятся.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8F6C02-D07D-4E7E-BEAA-2EDB5C53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902" y="1893655"/>
            <a:ext cx="5764968" cy="48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06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Порядок исполнения запросов в SQL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62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814755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FROM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ON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JOIN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WHERE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GROUP BY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WITH CUBE или WITH ROLLUP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HAVING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SELECT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DISTINCT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ORDER BY</a:t>
            </a: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B868212E-CCEB-4A78-9EE5-3E42729FAF42}"/>
              </a:ext>
            </a:extLst>
          </p:cNvPr>
          <p:cNvSpPr txBox="1">
            <a:spLocks/>
          </p:cNvSpPr>
          <p:nvPr/>
        </p:nvSpPr>
        <p:spPr>
          <a:xfrm>
            <a:off x="8441319" y="1860279"/>
            <a:ext cx="7814755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ea typeface="+mn-lt"/>
                <a:cs typeface="+mn-lt"/>
              </a:rPr>
              <a:t>В примере выше с </a:t>
            </a:r>
            <a:r>
              <a:rPr lang="ru-RU" dirty="0" err="1">
                <a:ea typeface="+mn-lt"/>
                <a:cs typeface="+mn-lt"/>
              </a:rPr>
              <a:t>джойном</a:t>
            </a:r>
            <a:r>
              <a:rPr lang="ru-RU" dirty="0">
                <a:ea typeface="+mn-lt"/>
                <a:cs typeface="+mn-lt"/>
              </a:rPr>
              <a:t> если убрать фильтрацию в WHERE во внешнем запросе - будет </a:t>
            </a:r>
            <a:r>
              <a:rPr lang="ru-RU" dirty="0" err="1">
                <a:ea typeface="+mn-lt"/>
                <a:cs typeface="+mn-lt"/>
              </a:rPr>
              <a:t>джойнится</a:t>
            </a:r>
            <a:r>
              <a:rPr lang="ru-RU" dirty="0">
                <a:ea typeface="+mn-lt"/>
                <a:cs typeface="+mn-lt"/>
              </a:rPr>
              <a:t> гораздо больший объем данных</a:t>
            </a:r>
          </a:p>
          <a:p>
            <a:endParaRPr lang="ru-RU" dirty="0">
              <a:ea typeface="+mn-lt"/>
              <a:cs typeface="+mn-lt"/>
            </a:endParaRPr>
          </a:p>
        </p:txBody>
      </p:sp>
      <p:pic>
        <p:nvPicPr>
          <p:cNvPr id="14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F7D6F59-14A9-4B2E-B8F4-EE3E61F1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840" y="3335841"/>
            <a:ext cx="3865880" cy="45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4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Вложенные подзапросы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B868212E-CCEB-4A78-9EE5-3E42729FAF42}"/>
              </a:ext>
            </a:extLst>
          </p:cNvPr>
          <p:cNvSpPr txBox="1">
            <a:spLocks/>
          </p:cNvSpPr>
          <p:nvPr/>
        </p:nvSpPr>
        <p:spPr>
          <a:xfrm>
            <a:off x="1080438" y="1694187"/>
            <a:ext cx="6937581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ea typeface="+mn-lt"/>
                <a:cs typeface="+mn-lt"/>
              </a:rPr>
              <a:t>Часто возникает ситуация, когда подзапрос может находиться в подзапросе, т.е. есть возникают многоуровневые подзапросы.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Каждый внешний запрос работает с результатом подзапроса предыдущего уровня как с обычной таблицей.</a:t>
            </a: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Допустим, мы хотим узнать среднее число заказов из каждого города и у нас есть 2 таблицы - с платежами и с городами.</a:t>
            </a:r>
            <a:endParaRPr lang="ru-RU">
              <a:cs typeface="Arial"/>
            </a:endParaRPr>
          </a:p>
          <a:p>
            <a:r>
              <a:rPr lang="ru-RU" dirty="0">
                <a:ea typeface="+mn-lt"/>
                <a:cs typeface="+mn-lt"/>
              </a:rPr>
              <a:t>Простым вариантом было бы сделать JOIN этих таблиц и дальше посчитать агрегаты.</a:t>
            </a:r>
            <a:endParaRPr lang="en-US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42A3C67-0826-4AD4-8906-53D50DB8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785" y="1899028"/>
            <a:ext cx="2742254" cy="948533"/>
          </a:xfrm>
          <a:prstGeom prst="rect">
            <a:avLst/>
          </a:prstGeom>
        </p:spPr>
      </p:pic>
      <p:pic>
        <p:nvPicPr>
          <p:cNvPr id="9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DF049F9-AB14-4C48-B133-0BA3F373F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506" y="3541175"/>
            <a:ext cx="8265433" cy="28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84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Вложенные подзапросы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6437917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ea typeface="+mn-lt"/>
                <a:cs typeface="+mn-lt"/>
              </a:rPr>
              <a:t>Но, как мы уже знаем, так делать не очень эффективно.</a:t>
            </a:r>
          </a:p>
          <a:p>
            <a:r>
              <a:rPr lang="ru-RU" dirty="0">
                <a:ea typeface="+mn-lt"/>
                <a:cs typeface="+mn-lt"/>
              </a:rPr>
              <a:t>Лучше добавить JOIN с еще одним подзапросом.</a:t>
            </a: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В реально работе вложенность бывает любой,  и легко можно встретить 5-10 уровней.</a:t>
            </a:r>
            <a:endParaRPr lang="ru-RU"/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F5BF45-7A6C-4877-9187-626330D6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064" y="1778731"/>
            <a:ext cx="4829433" cy="61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28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Подзапрос в секциях WHERE</a:t>
            </a:r>
            <a:br>
              <a:rPr lang="ru-RU" dirty="0">
                <a:cs typeface="Arial"/>
              </a:rPr>
            </a:br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65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6437917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ea typeface="+mn-lt"/>
                <a:cs typeface="+mn-lt"/>
              </a:rPr>
              <a:t>Мы имеемте же таблицы и хотим узнать все заказы из города Москва .</a:t>
            </a:r>
            <a:endParaRPr lang="ru-RU" dirty="0">
              <a:cs typeface="Arial"/>
            </a:endParaRPr>
          </a:p>
          <a:p>
            <a:r>
              <a:rPr lang="ru-RU" dirty="0">
                <a:ea typeface="+mn-lt"/>
                <a:cs typeface="+mn-lt"/>
              </a:rPr>
              <a:t>Простым вариантом было бы сделать JOIN этих таблиц, и затем добавить условие WHERE.</a:t>
            </a: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Но опять же, так делать не очень эффективно.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64A75A5-EBD2-4967-A4DD-C7A30147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691" y="4211403"/>
            <a:ext cx="8265433" cy="2837186"/>
          </a:xfrm>
          <a:prstGeom prst="rect">
            <a:avLst/>
          </a:prstGeom>
        </p:spPr>
      </p:pic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C51CA5-7885-4575-8FCB-E8687DC1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785" y="1899028"/>
            <a:ext cx="2742254" cy="9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60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Подзапрос в секциях WHERE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070946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Можно использовать подзапрос как один из фильтров в секции WHERE. 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ea typeface="+mn-lt"/>
                <a:cs typeface="+mn-lt"/>
              </a:rPr>
              <a:t>Важно, чтобы возвращалась только одна строка и только одна колонка.</a:t>
            </a: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При этом не важно, как называется колонка в подзапросе, и вместо нее может быть выражение.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C7185FE-6E6F-45CA-9EA5-8F1D6B62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391" y="1599316"/>
            <a:ext cx="5203155" cy="34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81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Подзапрос в секциях WHERE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070946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Пример выше не очень простой.</a:t>
            </a:r>
            <a:endParaRPr lang="ru-RU" dirty="0"/>
          </a:p>
          <a:p>
            <a:r>
              <a:rPr lang="ru-RU" dirty="0">
                <a:cs typeface="Arial"/>
              </a:rPr>
              <a:t>Гораздо интереснее - то что в подзапросе может быть любой запрос, например с агрегатной функцией и фильтрацией.  </a:t>
            </a:r>
          </a:p>
          <a:p>
            <a:r>
              <a:rPr lang="ru-RU" dirty="0">
                <a:ea typeface="+mn-lt"/>
                <a:cs typeface="+mn-lt"/>
              </a:rPr>
              <a:t>Так, мы можем посчитать количество платящих покупок </a:t>
            </a:r>
            <a:r>
              <a:rPr lang="ru-RU" dirty="0" err="1">
                <a:ea typeface="+mn-lt"/>
                <a:cs typeface="+mn-lt"/>
              </a:rPr>
              <a:t>Android</a:t>
            </a:r>
            <a:r>
              <a:rPr lang="ru-RU" dirty="0">
                <a:ea typeface="+mn-lt"/>
                <a:cs typeface="+mn-lt"/>
              </a:rPr>
              <a:t>-телефонов в первую дату, когда начали продавать iPhone.</a:t>
            </a: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В реальных задачах в подзапросах используются в том числе с </a:t>
            </a:r>
            <a:r>
              <a:rPr lang="ru-RU" dirty="0" err="1">
                <a:ea typeface="+mn-lt"/>
                <a:cs typeface="+mn-lt"/>
              </a:rPr>
              <a:t>джойны</a:t>
            </a:r>
            <a:r>
              <a:rPr lang="ru-RU" dirty="0">
                <a:ea typeface="+mn-lt"/>
                <a:cs typeface="+mn-lt"/>
              </a:rPr>
              <a:t> и вложенные подзапросы.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3B982E-9A6C-40C8-9E78-F0DE2D87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733" y="1782246"/>
            <a:ext cx="5821475" cy="49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6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Подзапрос в секциях WHERE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68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13365959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Еще пример - найти все заказы со стоимостью выше среднего.</a:t>
            </a:r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8ACD30DA-40F5-4BC9-B679-6168B1D5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04" y="2984706"/>
            <a:ext cx="8178267" cy="17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56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Оператор IN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69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070946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Вернемся к задаче с городами.</a:t>
            </a:r>
          </a:p>
          <a:p>
            <a:r>
              <a:rPr lang="ru-RU" dirty="0">
                <a:cs typeface="Arial"/>
              </a:rPr>
              <a:t>Если нас интересуют платежи не только 1 городе, но скажем в Москве и </a:t>
            </a:r>
            <a:r>
              <a:rPr lang="ru-RU" dirty="0" err="1">
                <a:cs typeface="Arial"/>
              </a:rPr>
              <a:t>СпБ</a:t>
            </a:r>
            <a:r>
              <a:rPr lang="ru-RU" dirty="0">
                <a:cs typeface="Arial"/>
              </a:rPr>
              <a:t>, то можно оператор равенства заменить на оператор IN.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ea typeface="+mn-lt"/>
                <a:cs typeface="+mn-lt"/>
              </a:rPr>
              <a:t>В этом случае подзапрос может возвращать несколько строк/значений, но колонка все равно должна быть одна.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FB6349-004C-446B-B440-AA222046B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524" y="1782325"/>
            <a:ext cx="5288751" cy="44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7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Слайд с прошлой лекции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544" y="1650150"/>
            <a:ext cx="7148512" cy="6189663"/>
          </a:xfrm>
        </p:spPr>
        <p:txBody>
          <a:bodyPr/>
          <a:lstStyle/>
          <a:p>
            <a:pPr lvl="5"/>
            <a:r>
              <a:rPr lang="ru-RU" b="1"/>
              <a:t>Строка</a:t>
            </a:r>
            <a:endParaRPr lang="ru-RU" b="1" err="1">
              <a:cs typeface="Arial"/>
            </a:endParaRPr>
          </a:p>
          <a:p>
            <a:pPr lvl="5"/>
            <a:r>
              <a:rPr lang="ru-RU">
                <a:cs typeface="Arial" panose="020B0604020202020204"/>
              </a:rPr>
              <a:t>Каждый символ занимает 1 / 2 / 4 байта.</a:t>
            </a:r>
          </a:p>
          <a:p>
            <a:pPr lvl="5"/>
            <a:r>
              <a:rPr lang="ru-RU">
                <a:cs typeface="Arial" panose="020B0604020202020204"/>
              </a:rPr>
              <a:t>На самом деле это число, означающие порядковый номер символа в словаре, например в (</a:t>
            </a:r>
            <a:r>
              <a:rPr lang="ru-RU" err="1">
                <a:cs typeface="Arial" panose="020B0604020202020204"/>
              </a:rPr>
              <a:t>Unicode</a:t>
            </a:r>
            <a:r>
              <a:rPr lang="ru-RU">
                <a:cs typeface="Arial" panose="020B0604020202020204"/>
              </a:rPr>
              <a:t>).</a:t>
            </a:r>
          </a:p>
          <a:p>
            <a:pPr lvl="5"/>
            <a:r>
              <a:rPr lang="ru-RU">
                <a:cs typeface="Arial" panose="020B0604020202020204"/>
              </a:rPr>
              <a:t>UTF-8 означает восьмибитный символ, т.е. занимаемый 1 байт</a:t>
            </a:r>
          </a:p>
          <a:p>
            <a:pPr lvl="5"/>
            <a:endParaRPr lang="ru-RU">
              <a:ea typeface="+mn-lt"/>
              <a:cs typeface="+mn-lt"/>
            </a:endParaRPr>
          </a:p>
          <a:p>
            <a:pPr lvl="5" indent="0">
              <a:buFontTx/>
              <a:buNone/>
            </a:pPr>
            <a:endParaRPr lang="ru-RU" b="1">
              <a:cs typeface="Arial"/>
            </a:endParaRPr>
          </a:p>
          <a:p>
            <a:pPr marL="36195" lvl="7" indent="0">
              <a:buClr>
                <a:srgbClr val="000000"/>
              </a:buClr>
              <a:buNone/>
            </a:pPr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74125" y="1692904"/>
            <a:ext cx="7393739" cy="2572479"/>
          </a:xfrm>
        </p:spPr>
        <p:txBody>
          <a:bodyPr/>
          <a:lstStyle/>
          <a:p>
            <a:pPr lvl="5"/>
            <a:r>
              <a:rPr lang="ru-RU" b="1"/>
              <a:t>Числа</a:t>
            </a:r>
            <a:endParaRPr lang="ru-RU" b="1">
              <a:cs typeface="Arial"/>
            </a:endParaRPr>
          </a:p>
          <a:p>
            <a:pPr lvl="5"/>
            <a:r>
              <a:rPr lang="ru-RU">
                <a:cs typeface="Arial"/>
              </a:rPr>
              <a:t>Представлены в двоичной системе, и каждый байт кодирует целое число. Для длинных числе также бывают 2 / 4 / 8 -байтовые представления</a:t>
            </a:r>
            <a:r>
              <a:rPr lang="ru-RU"/>
              <a:t>.</a:t>
            </a:r>
            <a:endParaRPr lang="ru-RU">
              <a:ea typeface="+mn-lt"/>
              <a:cs typeface="+mn-lt"/>
            </a:endParaRPr>
          </a:p>
          <a:p>
            <a:pPr lvl="5"/>
            <a:endParaRPr lang="ru-RU" b="1">
              <a:cs typeface="Arial"/>
            </a:endParaRPr>
          </a:p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10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14292E7-C8F4-4D4C-8A2F-7B239FFF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03" y="3890266"/>
            <a:ext cx="3872710" cy="4616246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DCEDBDB4-1BD5-4521-9B2F-17F96EE6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02" y="4212274"/>
            <a:ext cx="2743409" cy="8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863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Подзапрос в секциях HAVING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70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070946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Задача - найти клиента/клиентов, которые покупают больше всех.</a:t>
            </a:r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Это похоже на задачу со средним чеком, только теперь нужно сделать условие на уже агрегированные значения.</a:t>
            </a: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cs typeface="Arial"/>
              </a:rPr>
              <a:t>Аналогично секции WHERE, можно сделать фильтрацию по подзапросы в секции HAVING</a:t>
            </a:r>
            <a:endParaRPr lang="ru-RU" dirty="0"/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C3B982E-9A6C-40C8-9E78-F0DE2D87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733" y="1782246"/>
            <a:ext cx="5821475" cy="49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697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Связанные подзапросы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8188912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Подзапросы (кроме секции FROM) являются гораздо более мощным средством, чем просто промежуточным результатом.  </a:t>
            </a:r>
          </a:p>
          <a:p>
            <a:r>
              <a:rPr lang="ru-RU" dirty="0">
                <a:ea typeface="+mn-lt"/>
                <a:cs typeface="+mn-lt"/>
              </a:rPr>
              <a:t>Они могут ссылаться на таблицу из внешнего запроса (т.н. </a:t>
            </a:r>
            <a:r>
              <a:rPr lang="ru-RU" dirty="0" err="1">
                <a:ea typeface="+mn-lt"/>
                <a:cs typeface="+mn-lt"/>
              </a:rPr>
              <a:t>correlated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query</a:t>
            </a:r>
            <a:r>
              <a:rPr lang="ru-RU" dirty="0">
                <a:ea typeface="+mn-lt"/>
                <a:cs typeface="+mn-lt"/>
              </a:rPr>
              <a:t>).</a:t>
            </a: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В этом случае запрос исполняется каждый раз.</a:t>
            </a:r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Например, выведем информацию о всех клиентов, которые покупали третьего марта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BB849CA-AC8A-4562-B955-8D9F72FA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165" y="1890952"/>
            <a:ext cx="5425492" cy="44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Связанные подзапросы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72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414935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Связанные подзапросы можно использовать без </a:t>
            </a:r>
            <a:r>
              <a:rPr lang="ru-RU" dirty="0" err="1">
                <a:cs typeface="Arial"/>
              </a:rPr>
              <a:t>alias</a:t>
            </a:r>
            <a:r>
              <a:rPr lang="ru-RU" dirty="0">
                <a:cs typeface="Arial"/>
              </a:rPr>
              <a:t>, есть поля в таблицах не пересекаются.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Если в и запросе, и в подзапросе используется одна и та же таблица, то тут не обойтись без </a:t>
            </a:r>
            <a:r>
              <a:rPr lang="ru-RU" dirty="0" err="1">
                <a:cs typeface="Arial" panose="020B0604020202020204"/>
              </a:rPr>
              <a:t>alias</a:t>
            </a:r>
            <a:r>
              <a:rPr lang="ru-RU" dirty="0">
                <a:cs typeface="Arial" panose="020B0604020202020204"/>
              </a:rPr>
              <a:t>.</a:t>
            </a:r>
          </a:p>
          <a:p>
            <a:endParaRPr lang="ru-RU" dirty="0">
              <a:cs typeface="Arial" panose="020B0604020202020204"/>
            </a:endParaRPr>
          </a:p>
          <a:p>
            <a:r>
              <a:rPr lang="ru-RU" dirty="0">
                <a:cs typeface="Arial" panose="020B0604020202020204"/>
              </a:rPr>
              <a:t>Например, такая задача:</a:t>
            </a:r>
          </a:p>
          <a:p>
            <a:r>
              <a:rPr lang="ru-RU" i="1" dirty="0">
                <a:cs typeface="Arial" panose="020B0604020202020204"/>
              </a:rPr>
              <a:t>Найти покупателей, средний чек которых больше чем в среднем по городу, в котором проживает покупатель.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4C13FE-ADF8-44A8-BCED-CF9544E9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087" y="1967604"/>
            <a:ext cx="5434948" cy="37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566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Arial"/>
              </a:rPr>
              <a:t>Exists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592514-3D5D-4013-8994-042C22F8F833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414935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 panose="020B0604020202020204"/>
              </a:rPr>
              <a:t>Это специальный оператор, который можно использовать в секции WHERE вместе с подзапросом.</a:t>
            </a:r>
          </a:p>
          <a:p>
            <a:r>
              <a:rPr lang="ru-RU" dirty="0">
                <a:cs typeface="Arial" panose="020B0604020202020204"/>
              </a:rPr>
              <a:t>Он равен </a:t>
            </a:r>
            <a:r>
              <a:rPr lang="ru-RU" dirty="0" err="1">
                <a:cs typeface="Arial" panose="020B0604020202020204"/>
              </a:rPr>
              <a:t>True</a:t>
            </a:r>
            <a:r>
              <a:rPr lang="ru-RU" dirty="0">
                <a:cs typeface="Arial" panose="020B0604020202020204"/>
              </a:rPr>
              <a:t>, если подзапрос вернул хотя бы одну строчку, и </a:t>
            </a:r>
            <a:r>
              <a:rPr lang="ru-RU" dirty="0" err="1">
                <a:cs typeface="Arial" panose="020B0604020202020204"/>
              </a:rPr>
              <a:t>False</a:t>
            </a:r>
            <a:r>
              <a:rPr lang="ru-RU" dirty="0">
                <a:cs typeface="Arial" panose="020B0604020202020204"/>
              </a:rPr>
              <a:t> в противоположном случае.  При этом, в отличии от большинства других операторов, он никогда не вернет </a:t>
            </a:r>
            <a:r>
              <a:rPr lang="ru-RU" dirty="0" err="1">
                <a:cs typeface="Arial" panose="020B0604020202020204"/>
              </a:rPr>
              <a:t>Null</a:t>
            </a:r>
            <a:r>
              <a:rPr lang="ru-RU" dirty="0">
                <a:cs typeface="Arial" panose="020B0604020202020204"/>
              </a:rPr>
              <a:t>.</a:t>
            </a:r>
          </a:p>
          <a:p>
            <a:endParaRPr lang="ru-RU" dirty="0">
              <a:cs typeface="Arial" panose="020B0604020202020204"/>
            </a:endParaRPr>
          </a:p>
          <a:p>
            <a:r>
              <a:rPr lang="ru-RU" dirty="0">
                <a:cs typeface="Arial" panose="020B0604020202020204"/>
              </a:rPr>
              <a:t>На примере справа считается кол-во платежей, но только при условии что уже есть платежи за сегодняшний день. Такое часто можно встретить в отчетах: он не обновляется до тех пор, пока все данные за последний день не будут загружены.</a:t>
            </a:r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40DE84D-4697-4CDC-B590-B3B53289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871" y="1880499"/>
            <a:ext cx="4921925" cy="41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25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Arial"/>
              </a:rPr>
              <a:t>Exists</a:t>
            </a:r>
            <a:r>
              <a:rPr lang="ru-RU" dirty="0">
                <a:cs typeface="Arial"/>
              </a:rPr>
              <a:t> со связанными подзапросами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592514-3D5D-4013-8994-042C22F8F833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156943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 panose="020B0604020202020204"/>
              </a:rPr>
              <a:t>Особенности оператора </a:t>
            </a:r>
            <a:r>
              <a:rPr lang="ru-RU" dirty="0" err="1">
                <a:cs typeface="Arial" panose="020B0604020202020204"/>
              </a:rPr>
              <a:t>Exists</a:t>
            </a:r>
            <a:endParaRPr lang="ru-RU" dirty="0" err="1"/>
          </a:p>
          <a:p>
            <a:r>
              <a:rPr lang="ru-RU" dirty="0">
                <a:cs typeface="Arial" panose="020B0604020202020204"/>
              </a:rPr>
              <a:t> - Можно выводить не только 1 столбец, как для операторов </a:t>
            </a:r>
            <a:r>
              <a:rPr lang="ru-RU" b="1" dirty="0">
                <a:cs typeface="Arial" panose="020B0604020202020204"/>
              </a:rPr>
              <a:t>IN</a:t>
            </a:r>
            <a:r>
              <a:rPr lang="ru-RU" dirty="0">
                <a:cs typeface="Arial" panose="020B0604020202020204"/>
              </a:rPr>
              <a:t> и </a:t>
            </a:r>
            <a:r>
              <a:rPr lang="ru-RU" b="1" dirty="0">
                <a:cs typeface="Arial" panose="020B0604020202020204"/>
              </a:rPr>
              <a:t>=</a:t>
            </a:r>
            <a:r>
              <a:rPr lang="ru-RU" dirty="0">
                <a:cs typeface="Arial" panose="020B0604020202020204"/>
              </a:rPr>
              <a:t>, а любое кол-во.</a:t>
            </a:r>
          </a:p>
          <a:p>
            <a:r>
              <a:rPr lang="ru-RU" dirty="0">
                <a:cs typeface="Arial" panose="020B0604020202020204"/>
              </a:rPr>
              <a:t> - Подзапрос может быть связанным, который в таком случае будет оценен для каждой строчки.</a:t>
            </a:r>
          </a:p>
          <a:p>
            <a:r>
              <a:rPr lang="ru-RU" dirty="0">
                <a:cs typeface="Arial" panose="020B0604020202020204"/>
              </a:rPr>
              <a:t> - Можно комбинировать с другими операторами и с NOT</a:t>
            </a:r>
          </a:p>
          <a:p>
            <a:endParaRPr lang="ru-RU" dirty="0">
              <a:cs typeface="Arial" panose="020B0604020202020204"/>
            </a:endParaRPr>
          </a:p>
          <a:p>
            <a:r>
              <a:rPr lang="ru-RU" dirty="0">
                <a:cs typeface="Arial" panose="020B0604020202020204"/>
              </a:rPr>
              <a:t>Пример задачи:</a:t>
            </a:r>
          </a:p>
          <a:p>
            <a:r>
              <a:rPr lang="ru-RU" i="1" dirty="0">
                <a:cs typeface="Arial" panose="020B0604020202020204"/>
              </a:rPr>
              <a:t>Посчитать средний чек в категории </a:t>
            </a:r>
            <a:r>
              <a:rPr lang="ru-RU" i="1" dirty="0" err="1">
                <a:cs typeface="Arial" panose="020B0604020202020204"/>
              </a:rPr>
              <a:t>Apparel</a:t>
            </a:r>
            <a:r>
              <a:rPr lang="ru-RU" i="1" dirty="0">
                <a:cs typeface="Arial" panose="020B0604020202020204"/>
              </a:rPr>
              <a:t> для новых активных пользователей (</a:t>
            </a:r>
            <a:r>
              <a:rPr lang="ru-RU" i="1" dirty="0" err="1">
                <a:cs typeface="Arial" panose="020B0604020202020204"/>
              </a:rPr>
              <a:t>зарегистрированых</a:t>
            </a:r>
            <a:r>
              <a:rPr lang="ru-RU" i="1" dirty="0">
                <a:cs typeface="Arial" panose="020B0604020202020204"/>
              </a:rPr>
              <a:t> с начала года и сделавших больше 3 заказов).</a:t>
            </a:r>
            <a:endParaRPr lang="ru-RU" i="1"/>
          </a:p>
        </p:txBody>
      </p:sp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53D1D59-1E26-47C0-BB66-4B9BD6C9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617" y="1902000"/>
            <a:ext cx="5512345" cy="344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7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Подзапрос в секциях SELECT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75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6692557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Также, можно использовать подзапрос в секции SELECT.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Вывести информацию о пользователе, а также о количестве его платежей.</a:t>
            </a:r>
          </a:p>
          <a:p>
            <a:endParaRPr lang="ru-RU" i="1" dirty="0">
              <a:cs typeface="Arial"/>
            </a:endParaRPr>
          </a:p>
          <a:p>
            <a:endParaRPr lang="ru-RU" i="1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081F60-D91C-425C-B7D9-3BDDA611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880" y="1921112"/>
            <a:ext cx="4867365" cy="44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40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CTE</a:t>
            </a:r>
          </a:p>
        </p:txBody>
      </p:sp>
    </p:spTree>
    <p:extLst>
      <p:ext uri="{BB962C8B-B14F-4D97-AF65-F5344CB8AC3E}">
        <p14:creationId xmlns:p14="http://schemas.microsoft.com/office/powerpoint/2010/main" val="3036825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 </a:t>
            </a:r>
            <a:r>
              <a:rPr lang="ru-RU" dirty="0" err="1">
                <a:cs typeface="Arial"/>
              </a:rPr>
              <a:t>Переиспользование</a:t>
            </a:r>
            <a:r>
              <a:rPr lang="ru-RU" dirty="0">
                <a:cs typeface="Arial"/>
              </a:rPr>
              <a:t> запросов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77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8206112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Иногда, может возникнуть необходимость использовать результат подзапроса несколько раз. </a:t>
            </a:r>
          </a:p>
          <a:p>
            <a:r>
              <a:rPr lang="ru-RU" dirty="0">
                <a:cs typeface="Arial"/>
              </a:rPr>
              <a:t>Вместо того, чтобы каждый раз заставлять БД считать промежуточные данные, можно сделать именованный  результат подзапроса.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Пример: </a:t>
            </a:r>
          </a:p>
          <a:p>
            <a:r>
              <a:rPr lang="ru-RU" i="1" dirty="0">
                <a:cs typeface="Arial"/>
              </a:rPr>
              <a:t>У нас есть сложный подзапрос, которые получает количество заказов для клиентов в определенной группе товаров. Нужно для каждого клиента посчитать его заказы в категориях </a:t>
            </a:r>
            <a:r>
              <a:rPr lang="ru-RU" i="1" dirty="0" err="1">
                <a:cs typeface="Arial"/>
              </a:rPr>
              <a:t>Apparel</a:t>
            </a:r>
            <a:r>
              <a:rPr lang="ru-RU" i="1" dirty="0">
                <a:cs typeface="Arial"/>
              </a:rPr>
              <a:t> и Sport.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873019-73F6-41F4-938D-986E3642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914" y="1783704"/>
            <a:ext cx="3740798" cy="521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8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 CTE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78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8206112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Именованный результат подзапроса объявляется с помощью т.н. </a:t>
            </a:r>
            <a:r>
              <a:rPr lang="ru-RU" b="1" dirty="0">
                <a:cs typeface="Arial"/>
              </a:rPr>
              <a:t>Common </a:t>
            </a:r>
            <a:r>
              <a:rPr lang="ru-RU" b="1" dirty="0" err="1">
                <a:cs typeface="Arial"/>
              </a:rPr>
              <a:t>Table</a:t>
            </a:r>
            <a:r>
              <a:rPr lang="ru-RU" b="1" dirty="0">
                <a:cs typeface="Arial"/>
              </a:rPr>
              <a:t> </a:t>
            </a:r>
            <a:r>
              <a:rPr lang="ru-RU" b="1" dirty="0" err="1">
                <a:cs typeface="Arial"/>
              </a:rPr>
              <a:t>Expression</a:t>
            </a:r>
            <a:r>
              <a:rPr lang="ru-RU" dirty="0">
                <a:cs typeface="Arial"/>
              </a:rPr>
              <a:t>. Синтаксис показан на картинке справа.</a:t>
            </a:r>
            <a:endParaRPr lang="ru-RU" dirty="0"/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Как работает:</a:t>
            </a:r>
          </a:p>
          <a:p>
            <a:r>
              <a:rPr lang="ru-RU" dirty="0">
                <a:cs typeface="Arial"/>
              </a:rPr>
              <a:t>  - Запрос после закрытой скобки основной и именно его результат будет выведен</a:t>
            </a:r>
          </a:p>
          <a:p>
            <a:r>
              <a:rPr lang="ru-RU" dirty="0">
                <a:cs typeface="Arial"/>
              </a:rPr>
              <a:t> - Основной запрос можем использовать CTE как обычную таблицу в секции FROM, а также в любом месте в подзапросе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В новом решении задачи мы писали (а значит и считали) сложный подзапрос только 1 раз.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8F6EF3-9095-4160-9FC4-DAAC2777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464" y="1780566"/>
            <a:ext cx="4041789" cy="54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58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86972" y="4112045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Типы данных</a:t>
            </a:r>
            <a:endParaRPr lang="ru-RU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Подзапросы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cs typeface="Arial"/>
              </a:rPr>
              <a:t>View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Временные таблицы</a:t>
            </a:r>
            <a:endParaRPr lang="en-US" dirty="0"/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Типы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</a:t>
            </a:fld>
            <a:endParaRPr lang="ru-RU"/>
          </a:p>
        </p:txBody>
      </p:sp>
      <p:graphicFrame>
        <p:nvGraphicFramePr>
          <p:cNvPr id="5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329364"/>
              </p:ext>
            </p:extLst>
          </p:nvPr>
        </p:nvGraphicFramePr>
        <p:xfrm>
          <a:off x="1081085" y="2298699"/>
          <a:ext cx="8497309" cy="366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0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err="1"/>
                        <a:t>Поле</a:t>
                      </a:r>
                      <a:endParaRPr lang="ru-RU" sz="1800" baseline="0" err="1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err="1"/>
                        <a:t>Пример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err="1"/>
                        <a:t>Тип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данных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err="1"/>
                        <a:t>Client_id</a:t>
                      </a:r>
                      <a:endParaRPr lang="ru-RU" sz="1800" baseline="0" err="1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/>
                        <a:t>1</a:t>
                      </a:r>
                      <a:endParaRPr lang="ru-RU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err="1"/>
                        <a:t>Integer</a:t>
                      </a:r>
                      <a:endParaRPr lang="ru-RU" err="1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Avg. Order value, rub</a:t>
                      </a:r>
                      <a:endParaRPr lang="ru-RU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/>
                        <a:t>10.1</a:t>
                      </a:r>
                      <a:endParaRPr lang="en-US" sz="180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err="1"/>
                        <a:t>Decimal</a:t>
                      </a:r>
                      <a:endParaRPr lang="ru-RU" err="1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37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Registration Date</a:t>
                      </a:r>
                      <a:endParaRPr lang="ru-RU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/>
                        <a:t>2021-01-18</a:t>
                      </a:r>
                      <a:endParaRPr lang="ru-RU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err="1"/>
                        <a:t>Date</a:t>
                      </a:r>
                      <a:endParaRPr lang="ru-RU" err="1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/>
                        <a:t>Registration Time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/>
                        <a:t>12:34:460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/>
                        <a:t>Time</a:t>
                      </a:r>
                      <a:endParaRPr lang="ru-RU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/>
                        <a:t>Top 1 purchased category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/>
                        <a:t>"</a:t>
                      </a:r>
                      <a:r>
                        <a:rPr lang="ru-RU" sz="1800" err="1"/>
                        <a:t>Apparel</a:t>
                      </a:r>
                      <a:r>
                        <a:rPr lang="ru-RU" sz="1800"/>
                        <a:t>"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err="1"/>
                        <a:t>Character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Premium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err="1"/>
                        <a:t>True</a:t>
                      </a:r>
                      <a:endParaRPr lang="en-US" sz="1800" err="1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err="1"/>
                        <a:t>Boolean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838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Мотивация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80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6950550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Допустим, у нас есть сложный запрос, которым мы можем получить сумму платежей клиента за каждую категорию товаров.</a:t>
            </a:r>
          </a:p>
          <a:p>
            <a:r>
              <a:rPr lang="ru-RU" dirty="0">
                <a:cs typeface="Arial"/>
              </a:rPr>
              <a:t>При этом, этот подзапрос часто используются аналитиками и вбит во многих отчетах.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А теперь представим что произошло что-то из:</a:t>
            </a:r>
          </a:p>
          <a:p>
            <a:r>
              <a:rPr lang="ru-RU" dirty="0">
                <a:cs typeface="Arial"/>
              </a:rPr>
              <a:t> - команда разработки немного поменяла структуру таблиц в первоисточнике</a:t>
            </a:r>
          </a:p>
          <a:p>
            <a:r>
              <a:rPr lang="ru-RU" dirty="0">
                <a:cs typeface="Arial"/>
              </a:rPr>
              <a:t> - изменилась бизнес-модель и теперь категории/деньги рассчитываются по-другому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Придется менять код во всех местах??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D5D617-66B7-4BBB-820B-3AB8E25C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241" y="1909226"/>
            <a:ext cx="5632742" cy="39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44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View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81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7569732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Можно сделать наподобие инкапсуляции в ООП.</a:t>
            </a:r>
          </a:p>
          <a:p>
            <a:r>
              <a:rPr lang="ru-RU" dirty="0">
                <a:cs typeface="Arial"/>
              </a:rPr>
              <a:t>Мы создадим именованный результат подзапроса.</a:t>
            </a:r>
          </a:p>
          <a:p>
            <a:r>
              <a:rPr lang="ru-RU" dirty="0">
                <a:cs typeface="Arial"/>
              </a:rPr>
              <a:t>Но, в отличии от CTE, он будет оставаться и после завершения запроса.</a:t>
            </a:r>
            <a:endParaRPr lang="ru-RU" dirty="0"/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Т.е. это будет видимый всем пользователям объект в БД по аналогии с таблицей, который в реальности не содержит данных. </a:t>
            </a:r>
          </a:p>
          <a:p>
            <a:r>
              <a:rPr lang="ru-RU" dirty="0">
                <a:cs typeface="Arial"/>
              </a:rPr>
              <a:t>При SELECT'е из этого объекта его код </a:t>
            </a:r>
            <a:r>
              <a:rPr lang="ru-RU" dirty="0">
                <a:ea typeface="+mn-lt"/>
                <a:cs typeface="+mn-lt"/>
              </a:rPr>
              <a:t>каждый раз</a:t>
            </a:r>
            <a:r>
              <a:rPr lang="ru-RU" dirty="0">
                <a:cs typeface="Arial"/>
              </a:rPr>
              <a:t> </a:t>
            </a:r>
            <a:r>
              <a:rPr lang="ru-RU" dirty="0">
                <a:ea typeface="+mn-lt"/>
                <a:cs typeface="+mn-lt"/>
              </a:rPr>
              <a:t>будет </a:t>
            </a:r>
            <a:r>
              <a:rPr lang="ru-RU" dirty="0">
                <a:cs typeface="Arial"/>
              </a:rPr>
              <a:t>подставляться подзапросом.</a:t>
            </a:r>
          </a:p>
          <a:p>
            <a:r>
              <a:rPr lang="ru-RU" dirty="0">
                <a:cs typeface="Arial"/>
              </a:rPr>
              <a:t>Такой объект называется </a:t>
            </a:r>
            <a:r>
              <a:rPr lang="ru-RU" b="1" dirty="0">
                <a:cs typeface="Arial"/>
              </a:rPr>
              <a:t>View</a:t>
            </a:r>
            <a:r>
              <a:rPr lang="ru-RU" dirty="0">
                <a:cs typeface="Arial"/>
              </a:rPr>
              <a:t>.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8151BFB-5872-40CC-B99B-0F5E27D5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444" y="1784271"/>
            <a:ext cx="5151156" cy="40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329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39533" y="5029506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Типы данных</a:t>
            </a:r>
            <a:endParaRPr lang="ru-RU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Подзапросы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View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Временные таблицы</a:t>
            </a:r>
            <a:endParaRPr lang="en-US" dirty="0"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41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Мотивация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83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6950550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Допустим, у нас опять есть сложный подзапрос, который используется в нескольких местах при построении отчета.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Однако, в отличии от примера с View:</a:t>
            </a: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Этот запросы выполняется очень долго, но возвращает небольшое кол-во данных</a:t>
            </a: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Не используется другими аналитиками и в других отчетах</a:t>
            </a: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897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Temporary table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84</a:t>
            </a:fld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5C27059B-86D7-4FF9-BB35-6937AF71E0B0}"/>
              </a:ext>
            </a:extLst>
          </p:cNvPr>
          <p:cNvSpPr txBox="1">
            <a:spLocks/>
          </p:cNvSpPr>
          <p:nvPr/>
        </p:nvSpPr>
        <p:spPr>
          <a:xfrm>
            <a:off x="1159054" y="1781188"/>
            <a:ext cx="6950550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Поэтому хочется:</a:t>
            </a: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Что данные были </a:t>
            </a:r>
            <a:r>
              <a:rPr lang="ru-RU" dirty="0" err="1">
                <a:cs typeface="Arial"/>
              </a:rPr>
              <a:t>материализованны</a:t>
            </a:r>
            <a:r>
              <a:rPr lang="ru-RU" dirty="0">
                <a:cs typeface="Arial"/>
              </a:rPr>
              <a:t> после исполнения запросы (результаты физически залились в какую-то таблицу)</a:t>
            </a: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Данная таблица удалилась после завершения построения запроса.</a:t>
            </a: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r>
              <a:rPr lang="ru-RU">
                <a:cs typeface="Arial"/>
              </a:rPr>
              <a:t>Что такое завершить запрос?</a:t>
            </a:r>
          </a:p>
          <a:p>
            <a:r>
              <a:rPr lang="ru-RU" dirty="0">
                <a:cs typeface="Arial"/>
              </a:rPr>
              <a:t>Есть 2 вариант - завершение сессии </a:t>
            </a:r>
            <a:r>
              <a:rPr lang="ru-RU">
                <a:cs typeface="Arial"/>
              </a:rPr>
              <a:t>(подключения) и коммит.</a:t>
            </a:r>
            <a:endParaRPr lang="ru-RU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95215-C773-4D74-A110-D94006210716}"/>
              </a:ext>
            </a:extLst>
          </p:cNvPr>
          <p:cNvSpPr txBox="1"/>
          <p:nvPr/>
        </p:nvSpPr>
        <p:spPr>
          <a:xfrm>
            <a:off x="7296944" y="4647406"/>
            <a:ext cx="65" cy="612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AFED595-9CF6-4BC8-8804-707114CB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576" y="1999807"/>
            <a:ext cx="5830536" cy="26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27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Практика</a:t>
            </a:r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45879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Работа с </a:t>
            </a:r>
            <a:r>
              <a:rPr lang="ru-RU" err="1"/>
              <a:t>SQLite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12580937" cy="6189663"/>
          </a:xfrm>
        </p:spPr>
        <p:txBody>
          <a:bodyPr/>
          <a:lstStyle/>
          <a:p>
            <a:r>
              <a:rPr lang="ru-RU"/>
              <a:t>Порядок действий: </a:t>
            </a:r>
          </a:p>
          <a:p>
            <a:pPr marL="539750" lvl="2" indent="-539750"/>
            <a:r>
              <a:rPr lang="ru-RU"/>
              <a:t>Качаем СУБД с </a:t>
            </a:r>
            <a:r>
              <a:rPr lang="ru-RU">
                <a:hlinkClick r:id="rId2"/>
              </a:rPr>
              <a:t>оф. сайта</a:t>
            </a:r>
            <a:r>
              <a:rPr lang="ru-RU"/>
              <a:t> и устанавливаем.  Для </a:t>
            </a:r>
            <a:r>
              <a:rPr lang="ru-RU" err="1"/>
              <a:t>windows</a:t>
            </a:r>
            <a:r>
              <a:rPr lang="ru-RU"/>
              <a:t> нужно скачать </a:t>
            </a:r>
            <a:r>
              <a:rPr lang="ru-RU">
                <a:solidFill>
                  <a:schemeClr val="tx2"/>
                </a:solidFill>
              </a:rPr>
              <a:t>A </a:t>
            </a:r>
            <a:r>
              <a:rPr lang="ru-RU" err="1">
                <a:solidFill>
                  <a:schemeClr val="tx2"/>
                </a:solidFill>
              </a:rPr>
              <a:t>bundle</a:t>
            </a:r>
            <a:r>
              <a:rPr lang="ru-RU">
                <a:solidFill>
                  <a:schemeClr val="tx2"/>
                </a:solidFill>
              </a:rPr>
              <a:t> </a:t>
            </a:r>
            <a:r>
              <a:rPr lang="ru-RU" err="1">
                <a:solidFill>
                  <a:schemeClr val="tx2"/>
                </a:solidFill>
              </a:rPr>
              <a:t>of</a:t>
            </a:r>
            <a:r>
              <a:rPr lang="ru-RU">
                <a:solidFill>
                  <a:schemeClr val="tx2"/>
                </a:solidFill>
              </a:rPr>
              <a:t> </a:t>
            </a:r>
            <a:r>
              <a:rPr lang="ru-RU" err="1">
                <a:solidFill>
                  <a:schemeClr val="tx2"/>
                </a:solidFill>
              </a:rPr>
              <a:t>command</a:t>
            </a:r>
            <a:r>
              <a:rPr lang="ru-RU">
                <a:solidFill>
                  <a:schemeClr val="tx2"/>
                </a:solidFill>
              </a:rPr>
              <a:t>–</a:t>
            </a:r>
            <a:r>
              <a:rPr lang="ru-RU" err="1">
                <a:solidFill>
                  <a:schemeClr val="tx2"/>
                </a:solidFill>
              </a:rPr>
              <a:t>line</a:t>
            </a:r>
            <a:r>
              <a:rPr lang="ru-RU">
                <a:solidFill>
                  <a:schemeClr val="tx2"/>
                </a:solidFill>
              </a:rPr>
              <a:t> </a:t>
            </a:r>
            <a:r>
              <a:rPr lang="ru-RU" err="1">
                <a:solidFill>
                  <a:schemeClr val="tx2"/>
                </a:solidFill>
              </a:rPr>
              <a:t>tools</a:t>
            </a:r>
            <a:r>
              <a:rPr lang="ru-RU">
                <a:solidFill>
                  <a:schemeClr val="tx2"/>
                </a:solidFill>
              </a:rPr>
              <a:t> </a:t>
            </a:r>
            <a:r>
              <a:rPr lang="ru-RU" err="1">
                <a:solidFill>
                  <a:schemeClr val="tx2"/>
                </a:solidFill>
              </a:rPr>
              <a:t>for</a:t>
            </a:r>
            <a:r>
              <a:rPr lang="ru-RU">
                <a:solidFill>
                  <a:schemeClr val="tx2"/>
                </a:solidFill>
              </a:rPr>
              <a:t> </a:t>
            </a:r>
            <a:r>
              <a:rPr lang="ru-RU" err="1">
                <a:solidFill>
                  <a:schemeClr val="tx2"/>
                </a:solidFill>
              </a:rPr>
              <a:t>managing</a:t>
            </a:r>
            <a:r>
              <a:rPr lang="ru-RU">
                <a:solidFill>
                  <a:schemeClr val="tx2"/>
                </a:solidFill>
              </a:rPr>
              <a:t> </a:t>
            </a:r>
            <a:r>
              <a:rPr lang="ru-RU" err="1">
                <a:solidFill>
                  <a:schemeClr val="tx2"/>
                </a:solidFill>
              </a:rPr>
              <a:t>SQLite</a:t>
            </a:r>
            <a:r>
              <a:rPr lang="ru-RU">
                <a:solidFill>
                  <a:schemeClr val="tx2"/>
                </a:solidFill>
              </a:rPr>
              <a:t> </a:t>
            </a:r>
            <a:r>
              <a:rPr lang="ru-RU" err="1">
                <a:solidFill>
                  <a:schemeClr val="tx2"/>
                </a:solidFill>
              </a:rPr>
              <a:t>database</a:t>
            </a:r>
            <a:r>
              <a:rPr lang="ru-RU"/>
              <a:t>.</a:t>
            </a:r>
            <a:endParaRPr lang="ru-RU">
              <a:cs typeface="Arial"/>
            </a:endParaRPr>
          </a:p>
          <a:p>
            <a:pPr marL="539750" lvl="2" indent="-539750"/>
            <a:endParaRPr lang="ru-RU">
              <a:solidFill>
                <a:srgbClr val="000000"/>
              </a:solidFill>
              <a:cs typeface="Arial"/>
            </a:endParaRPr>
          </a:p>
          <a:p>
            <a:pPr marL="539750" lvl="2" indent="-539750"/>
            <a:endParaRPr lang="ru-RU">
              <a:solidFill>
                <a:srgbClr val="000000"/>
              </a:solidFill>
              <a:cs typeface="Arial"/>
            </a:endParaRPr>
          </a:p>
          <a:p>
            <a:pPr marL="539750" lvl="2" indent="-539750"/>
            <a:endParaRPr lang="ru-RU">
              <a:solidFill>
                <a:srgbClr val="000000"/>
              </a:solidFill>
              <a:cs typeface="Arial"/>
            </a:endParaRPr>
          </a:p>
          <a:p>
            <a:pPr marL="539750" lvl="2" indent="-539750"/>
            <a:endParaRPr lang="ru-RU">
              <a:solidFill>
                <a:srgbClr val="000000"/>
              </a:solidFill>
              <a:cs typeface="Arial"/>
            </a:endParaRPr>
          </a:p>
          <a:p>
            <a:pPr marL="539750" lvl="2" indent="-539750"/>
            <a:endParaRPr lang="ru-RU">
              <a:solidFill>
                <a:srgbClr val="000000"/>
              </a:solidFill>
              <a:cs typeface="Arial"/>
            </a:endParaRPr>
          </a:p>
          <a:p>
            <a:pPr marL="539750" lvl="2" indent="-539750"/>
            <a:endParaRPr lang="ru-RU">
              <a:solidFill>
                <a:srgbClr val="000000"/>
              </a:solidFill>
              <a:cs typeface="Arial"/>
            </a:endParaRPr>
          </a:p>
          <a:p>
            <a:pPr marL="539750" lvl="2" indent="-539750"/>
            <a:r>
              <a:rPr lang="ru-RU">
                <a:ea typeface="+mn-lt"/>
                <a:cs typeface="+mn-lt"/>
              </a:rPr>
              <a:t>Качаем </a:t>
            </a:r>
            <a:r>
              <a:rPr lang="ru-RU" err="1">
                <a:ea typeface="+mn-lt"/>
                <a:cs typeface="+mn-lt"/>
              </a:rPr>
              <a:t>датасет</a:t>
            </a:r>
            <a:r>
              <a:rPr lang="ru-RU">
                <a:ea typeface="+mn-lt"/>
                <a:cs typeface="+mn-lt"/>
              </a:rPr>
              <a:t> в формате CSV с </a:t>
            </a:r>
            <a:r>
              <a:rPr lang="ru-RU">
                <a:ea typeface="+mn-lt"/>
                <a:cs typeface="+mn-lt"/>
                <a:hlinkClick r:id="rId3"/>
              </a:rPr>
              <a:t>Kaggle</a:t>
            </a:r>
            <a:r>
              <a:rPr lang="ru-RU">
                <a:ea typeface="+mn-lt"/>
                <a:cs typeface="+mn-lt"/>
              </a:rPr>
              <a:t>.</a:t>
            </a:r>
          </a:p>
          <a:p>
            <a:pPr marL="0" lvl="2" indent="0">
              <a:buNone/>
            </a:pPr>
            <a:endParaRPr lang="ru-RU">
              <a:ea typeface="+mn-lt"/>
              <a:cs typeface="+mn-lt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86</a:t>
            </a:fld>
            <a:endParaRPr lang="ru-RU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847E8B5-EB52-408E-95B4-F54637A75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69" y="3449320"/>
            <a:ext cx="8542383" cy="26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55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Создаем СУБД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6696"/>
            <a:ext cx="12137817" cy="6189663"/>
          </a:xfrm>
        </p:spPr>
        <p:txBody>
          <a:bodyPr/>
          <a:lstStyle/>
          <a:p>
            <a:r>
              <a:rPr lang="ru-RU"/>
              <a:t>БД в </a:t>
            </a:r>
            <a:r>
              <a:rPr lang="ru-RU" err="1"/>
              <a:t>SQLite</a:t>
            </a:r>
            <a:r>
              <a:rPr lang="ru-RU"/>
              <a:t> - это один кроссплатформенный файл формата </a:t>
            </a:r>
            <a:r>
              <a:rPr lang="ru-RU" b="1"/>
              <a:t>.</a:t>
            </a:r>
            <a:r>
              <a:rPr lang="ru-RU" b="1" err="1"/>
              <a:t>db</a:t>
            </a:r>
            <a:r>
              <a:rPr lang="ru-RU"/>
              <a:t>,  который нужно указать программе.</a:t>
            </a:r>
          </a:p>
          <a:p>
            <a:r>
              <a:rPr lang="ru-RU">
                <a:cs typeface="Arial"/>
              </a:rPr>
              <a:t>Если указать существующий файл, то </a:t>
            </a:r>
            <a:r>
              <a:rPr lang="ru-RU" err="1">
                <a:cs typeface="Arial"/>
              </a:rPr>
              <a:t>SQLite</a:t>
            </a:r>
            <a:r>
              <a:rPr lang="ru-RU">
                <a:cs typeface="Arial"/>
              </a:rPr>
              <a:t> откроет эту БД и начнет с ним работать. Если указанного файла не существует, то создастся новая БД/файл.</a:t>
            </a:r>
            <a:endParaRPr lang="ru-RU"/>
          </a:p>
          <a:p>
            <a:endParaRPr lang="ru-RU"/>
          </a:p>
          <a:p>
            <a:r>
              <a:rPr lang="ru-RU"/>
              <a:t>Сделаем базу данных </a:t>
            </a:r>
            <a:r>
              <a:rPr lang="ru-RU" err="1"/>
              <a:t>test_db</a:t>
            </a:r>
            <a:r>
              <a:rPr lang="ru-RU"/>
              <a:t>, для этого:</a:t>
            </a:r>
            <a:endParaRPr lang="ru-RU">
              <a:cs typeface="Arial"/>
            </a:endParaRPr>
          </a:p>
          <a:p>
            <a:pPr marL="539750" lvl="2" indent="-539750"/>
            <a:r>
              <a:rPr lang="ru-RU">
                <a:cs typeface="Arial"/>
              </a:rPr>
              <a:t>Для </a:t>
            </a:r>
            <a:r>
              <a:rPr lang="ru-RU" err="1">
                <a:cs typeface="Arial"/>
              </a:rPr>
              <a:t>MacOSLinux</a:t>
            </a:r>
            <a:r>
              <a:rPr lang="ru-RU">
                <a:cs typeface="Arial"/>
              </a:rPr>
              <a:t> в терминале вбиваем: </a:t>
            </a:r>
            <a:r>
              <a:rPr lang="ru-RU" b="1">
                <a:cs typeface="Arial"/>
              </a:rPr>
              <a:t>sqlite3 &lt;</a:t>
            </a:r>
            <a:r>
              <a:rPr lang="ru-RU" b="1" i="1">
                <a:cs typeface="Arial" panose="020B0604020202020204"/>
              </a:rPr>
              <a:t>путь к папке&gt;/</a:t>
            </a:r>
            <a:r>
              <a:rPr lang="ru-RU" b="1" err="1">
                <a:ea typeface="+mn-lt"/>
                <a:cs typeface="+mn-lt"/>
              </a:rPr>
              <a:t>test_db</a:t>
            </a:r>
            <a:endParaRPr lang="en-US" b="1">
              <a:ea typeface="+mn-lt"/>
              <a:cs typeface="+mn-lt"/>
            </a:endParaRPr>
          </a:p>
          <a:p>
            <a:pPr marL="539750" lvl="2" indent="-539750"/>
            <a:r>
              <a:rPr lang="ru-RU">
                <a:ea typeface="+mn-lt"/>
                <a:cs typeface="+mn-lt"/>
              </a:rPr>
              <a:t>Для</a:t>
            </a:r>
            <a:r>
              <a:rPr lang="ru-RU">
                <a:cs typeface="Arial"/>
              </a:rPr>
              <a:t> Windows:</a:t>
            </a:r>
            <a:endParaRPr lang="en-US">
              <a:cs typeface="Arial"/>
            </a:endParaRPr>
          </a:p>
          <a:p>
            <a:pPr marL="899795" lvl="4" indent="-359410">
              <a:buFont typeface=".AppleSystemUIFont" panose="020B0604020202020204"/>
              <a:buChar char="–"/>
            </a:pPr>
            <a:r>
              <a:rPr lang="ru-RU">
                <a:cs typeface="Arial"/>
              </a:rPr>
              <a:t>запускаем </a:t>
            </a:r>
            <a:r>
              <a:rPr lang="ru-RU" err="1">
                <a:cs typeface="Arial"/>
              </a:rPr>
              <a:t>exe</a:t>
            </a:r>
            <a:r>
              <a:rPr lang="ru-RU">
                <a:cs typeface="Arial"/>
              </a:rPr>
              <a:t> с именем </a:t>
            </a:r>
            <a:r>
              <a:rPr lang="ru-RU" b="1">
                <a:cs typeface="Arial"/>
              </a:rPr>
              <a:t>sqlite3</a:t>
            </a:r>
            <a:r>
              <a:rPr lang="ru-RU">
                <a:cs typeface="Arial"/>
              </a:rPr>
              <a:t>, откроется терминал</a:t>
            </a:r>
            <a:endParaRPr lang="en-US">
              <a:ea typeface="+mn-lt"/>
              <a:cs typeface="+mn-lt"/>
            </a:endParaRPr>
          </a:p>
          <a:p>
            <a:pPr marL="899795" lvl="4" indent="-359410">
              <a:buFont typeface=".AppleSystemUIFont" panose="020B0604020202020204"/>
              <a:buChar char="–"/>
            </a:pPr>
            <a:r>
              <a:rPr lang="ru-RU">
                <a:ea typeface="+mn-lt"/>
                <a:cs typeface="+mn-lt"/>
              </a:rPr>
              <a:t>пишем команду </a:t>
            </a:r>
            <a:r>
              <a:rPr lang="ru-RU" b="1">
                <a:ea typeface="+mn-lt"/>
                <a:cs typeface="+mn-lt"/>
              </a:rPr>
              <a:t>.</a:t>
            </a:r>
            <a:r>
              <a:rPr lang="ru-RU" b="1" err="1">
                <a:ea typeface="+mn-lt"/>
                <a:cs typeface="+mn-lt"/>
              </a:rPr>
              <a:t>open</a:t>
            </a:r>
            <a:r>
              <a:rPr lang="ru-RU" b="1">
                <a:ea typeface="+mn-lt"/>
                <a:cs typeface="+mn-lt"/>
              </a:rPr>
              <a:t> &lt;</a:t>
            </a:r>
            <a:r>
              <a:rPr lang="ru-RU" b="1" i="1">
                <a:ea typeface="+mn-lt"/>
                <a:cs typeface="+mn-lt"/>
              </a:rPr>
              <a:t>путь к папке&gt;\</a:t>
            </a:r>
            <a:r>
              <a:rPr lang="ru-RU" b="1" err="1">
                <a:ea typeface="+mn-lt"/>
                <a:cs typeface="+mn-lt"/>
              </a:rPr>
              <a:t>test_db</a:t>
            </a:r>
            <a:endParaRPr lang="ru-RU" b="1">
              <a:cs typeface="Arial"/>
            </a:endParaRPr>
          </a:p>
          <a:p>
            <a:pPr marL="539750" lvl="2" indent="-539750">
              <a:buFont typeface=".AppleSystemUIFont" panose="020B0604020202020204"/>
              <a:buChar char="—"/>
            </a:pPr>
            <a:r>
              <a:rPr lang="ru-RU">
                <a:ea typeface="+mn-lt"/>
                <a:cs typeface="+mn-lt"/>
              </a:rPr>
              <a:t>В конце всей работы обязательно выходим из БД с помощью команды </a:t>
            </a:r>
            <a:r>
              <a:rPr lang="ru-RU" b="1">
                <a:ea typeface="+mn-lt"/>
                <a:cs typeface="+mn-lt"/>
              </a:rPr>
              <a:t>.</a:t>
            </a:r>
            <a:r>
              <a:rPr lang="ru-RU" b="1" err="1">
                <a:ea typeface="+mn-lt"/>
                <a:cs typeface="+mn-lt"/>
              </a:rPr>
              <a:t>quit</a:t>
            </a:r>
            <a:endParaRPr lang="en-US" u="sng" err="1">
              <a:ea typeface="+mn-lt"/>
              <a:cs typeface="+mn-lt"/>
            </a:endParaRPr>
          </a:p>
          <a:p>
            <a:pPr marL="899795" lvl="4" indent="-359410">
              <a:buFont typeface=".AppleSystemUIFont" panose="020B0604020202020204"/>
              <a:buChar char="–"/>
            </a:pPr>
            <a:endParaRPr lang="ru-RU" b="1" u="sng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9956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Заливаем CSV-файл</a:t>
            </a:r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4116032" cy="6189663"/>
          </a:xfrm>
        </p:spPr>
        <p:txBody>
          <a:bodyPr/>
          <a:lstStyle/>
          <a:p>
            <a:r>
              <a:rPr lang="ru-RU"/>
              <a:t>После того, как мы создали базу данных, но сделать в ней таблицу и залить в нее данные. Самый простой способ - это импортировать CSV.</a:t>
            </a:r>
          </a:p>
          <a:p>
            <a:pPr marL="539750" lvl="2" indent="-539750"/>
            <a:r>
              <a:rPr lang="ru-RU"/>
              <a:t>Пишем в терминале sqlite3 команды:</a:t>
            </a:r>
            <a:endParaRPr lang="ru-RU">
              <a:cs typeface="Arial"/>
            </a:endParaRPr>
          </a:p>
          <a:p>
            <a:pPr marL="899795" lvl="4" indent="-359410"/>
            <a:r>
              <a:rPr lang="ru-RU" b="1">
                <a:ea typeface="+mn-lt"/>
                <a:cs typeface="+mn-lt"/>
              </a:rPr>
              <a:t>.</a:t>
            </a:r>
            <a:r>
              <a:rPr lang="ru-RU" b="1" err="1">
                <a:ea typeface="+mn-lt"/>
                <a:cs typeface="+mn-lt"/>
              </a:rPr>
              <a:t>mode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csv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exp_imp_table</a:t>
            </a:r>
            <a:endParaRPr lang="ru-RU" b="1" err="1">
              <a:cs typeface="Arial"/>
            </a:endParaRPr>
          </a:p>
          <a:p>
            <a:pPr marL="899795" lvl="4" indent="-359410"/>
            <a:r>
              <a:rPr lang="ru-RU" b="1">
                <a:cs typeface="Arial"/>
              </a:rPr>
              <a:t>.</a:t>
            </a:r>
            <a:r>
              <a:rPr lang="ru-RU" b="1" err="1">
                <a:cs typeface="Arial"/>
              </a:rPr>
              <a:t>import</a:t>
            </a:r>
            <a:r>
              <a:rPr lang="ru-RU" b="1">
                <a:cs typeface="Arial"/>
              </a:rPr>
              <a:t> &lt;путь к файлу&gt;.</a:t>
            </a:r>
            <a:r>
              <a:rPr lang="ru-RU" b="1" err="1">
                <a:cs typeface="Arial"/>
              </a:rPr>
              <a:t>csv</a:t>
            </a:r>
            <a:r>
              <a:rPr lang="ru-RU" b="1">
                <a:cs typeface="Arial"/>
              </a:rPr>
              <a:t> </a:t>
            </a:r>
            <a:r>
              <a:rPr lang="ru-RU" b="1" err="1">
                <a:cs typeface="Arial"/>
              </a:rPr>
              <a:t>exp_imp_table</a:t>
            </a:r>
            <a:endParaRPr lang="ru-RU" b="1" err="1">
              <a:ea typeface="+mn-lt"/>
              <a:cs typeface="+mn-lt"/>
            </a:endParaRPr>
          </a:p>
          <a:p>
            <a:pPr marL="539750" lvl="2" indent="-539750"/>
            <a:r>
              <a:rPr lang="ru-RU">
                <a:cs typeface="Arial"/>
              </a:rPr>
              <a:t>Проверяем, что таблица есть</a:t>
            </a:r>
          </a:p>
          <a:p>
            <a:pPr marL="899795" lvl="4" indent="-359410"/>
            <a:r>
              <a:rPr lang="ru-RU">
                <a:ea typeface="+mn-lt"/>
                <a:cs typeface="+mn-lt"/>
              </a:rPr>
              <a:t>Список всех таблиц покажет команда </a:t>
            </a:r>
            <a:r>
              <a:rPr lang="ru-RU" b="1">
                <a:ea typeface="+mn-lt"/>
                <a:cs typeface="+mn-lt"/>
              </a:rPr>
              <a:t>.</a:t>
            </a:r>
            <a:r>
              <a:rPr lang="ru-RU" b="1" err="1">
                <a:ea typeface="+mn-lt"/>
                <a:cs typeface="+mn-lt"/>
              </a:rPr>
              <a:t>tables</a:t>
            </a:r>
            <a:endParaRPr lang="ru-RU" b="1" err="1"/>
          </a:p>
          <a:p>
            <a:pPr marL="899795" lvl="4" indent="-359410"/>
            <a:r>
              <a:rPr lang="ru-RU">
                <a:cs typeface="Arial"/>
              </a:rPr>
              <a:t>Схему таблицы (ее колонки) можно посмотреть с командой </a:t>
            </a:r>
            <a:r>
              <a:rPr lang="ru-RU" b="1">
                <a:cs typeface="Arial"/>
              </a:rPr>
              <a:t>.</a:t>
            </a:r>
            <a:r>
              <a:rPr lang="ru-RU" b="1" err="1">
                <a:cs typeface="Arial"/>
              </a:rPr>
              <a:t>schema</a:t>
            </a:r>
            <a:r>
              <a:rPr lang="ru-RU" b="1">
                <a:cs typeface="Arial"/>
              </a:rPr>
              <a:t> </a:t>
            </a:r>
            <a:r>
              <a:rPr lang="ru-RU" b="1" err="1">
                <a:cs typeface="Arial"/>
              </a:rPr>
              <a:t>exp_imp_table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221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Где писать SQL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b="1">
                <a:cs typeface="Arial"/>
              </a:rPr>
              <a:t>В терминал</a:t>
            </a:r>
            <a:endParaRPr lang="ru-RU" b="1"/>
          </a:p>
          <a:p>
            <a:pPr marL="575945" lvl="7" indent="-539750"/>
            <a:r>
              <a:rPr lang="ru-RU"/>
              <a:t>Работает из коробки</a:t>
            </a:r>
            <a:endParaRPr lang="ru-RU" b="1">
              <a:cs typeface="Arial"/>
            </a:endParaRPr>
          </a:p>
          <a:p>
            <a:pPr marL="575945" lvl="7" indent="-539750"/>
            <a:r>
              <a:rPr lang="ru-RU"/>
              <a:t>Можно написать запрос вместо команды, или указать путь к файлу через команду </a:t>
            </a:r>
            <a:r>
              <a:rPr lang="ru-RU" b="1">
                <a:ea typeface="+mn-lt"/>
                <a:cs typeface="+mn-lt"/>
              </a:rPr>
              <a:t>.</a:t>
            </a:r>
            <a:r>
              <a:rPr lang="ru-RU" b="1" err="1">
                <a:ea typeface="+mn-lt"/>
                <a:cs typeface="+mn-lt"/>
              </a:rPr>
              <a:t>read</a:t>
            </a:r>
            <a:r>
              <a:rPr lang="ru-RU" b="1">
                <a:ea typeface="+mn-lt"/>
                <a:cs typeface="+mn-lt"/>
              </a:rPr>
              <a:t> &lt;файл с кодом&gt;.</a:t>
            </a:r>
            <a:r>
              <a:rPr lang="ru-RU" b="1" err="1">
                <a:ea typeface="+mn-lt"/>
                <a:cs typeface="+mn-lt"/>
              </a:rPr>
              <a:t>sql</a:t>
            </a:r>
            <a:endParaRPr lang="ru-RU" b="1">
              <a:ea typeface="+mn-lt"/>
              <a:cs typeface="+mn-lt"/>
            </a:endParaRPr>
          </a:p>
          <a:p>
            <a:pPr marL="575945" lvl="7" indent="-539750"/>
            <a:r>
              <a:rPr lang="ru-RU"/>
              <a:t>Подходит только для простой работы</a:t>
            </a:r>
            <a:endParaRPr lang="ru-RU">
              <a:cs typeface="Arial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5"/>
            <a:r>
              <a:rPr lang="ru-RU" b="1"/>
              <a:t>Использование </a:t>
            </a:r>
            <a:r>
              <a:rPr lang="ru-RU" b="1" err="1"/>
              <a:t>DBeaver</a:t>
            </a:r>
            <a:r>
              <a:rPr lang="ru-RU" b="1"/>
              <a:t> / </a:t>
            </a:r>
            <a:r>
              <a:rPr lang="ru-RU" b="1" err="1"/>
              <a:t>DataGrip</a:t>
            </a:r>
            <a:endParaRPr lang="ru-RU" b="1">
              <a:cs typeface="Arial"/>
            </a:endParaRPr>
          </a:p>
          <a:p>
            <a:pPr marL="575945" lvl="7" indent="-539750"/>
            <a:r>
              <a:rPr lang="ru-RU"/>
              <a:t>Визуальный просмотр баз данных, таблиц, колонок и </a:t>
            </a:r>
            <a:r>
              <a:rPr lang="ru-RU" err="1"/>
              <a:t>тд</a:t>
            </a:r>
            <a:r>
              <a:rPr lang="ru-RU"/>
              <a:t> </a:t>
            </a:r>
            <a:endParaRPr lang="ru-RU">
              <a:cs typeface="Arial" panose="020B0604020202020204"/>
            </a:endParaRPr>
          </a:p>
          <a:p>
            <a:pPr marL="575945" lvl="7" indent="-539750"/>
            <a:r>
              <a:rPr lang="ru-RU"/>
              <a:t>Удобный редактор для SQL</a:t>
            </a:r>
            <a:endParaRPr lang="ru-RU">
              <a:cs typeface="Arial" panose="020B0604020202020204"/>
            </a:endParaRPr>
          </a:p>
          <a:p>
            <a:pPr marL="575945" lvl="7" indent="-539750"/>
            <a:r>
              <a:rPr lang="ru-RU"/>
              <a:t>Выберите нужный шаблон.</a:t>
            </a:r>
            <a:endParaRPr lang="ru-RU">
              <a:cs typeface="Arial" panose="020B0604020202020204"/>
            </a:endParaRPr>
          </a:p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89</a:t>
            </a:fld>
            <a:endParaRPr lang="ru-RU"/>
          </a:p>
        </p:txBody>
      </p:sp>
      <p:pic>
        <p:nvPicPr>
          <p:cNvPr id="5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88121CC-F8E3-48F4-8115-8B2151FB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60" y="5216667"/>
            <a:ext cx="6303043" cy="3456722"/>
          </a:xfrm>
          <a:prstGeom prst="rect">
            <a:avLst/>
          </a:prstGeom>
        </p:spPr>
      </p:pic>
      <p:pic>
        <p:nvPicPr>
          <p:cNvPr id="15" name="Рисунок 15">
            <a:extLst>
              <a:ext uri="{FF2B5EF4-FFF2-40B4-BE49-F238E27FC236}">
                <a16:creationId xmlns:a16="http://schemas.microsoft.com/office/drawing/2014/main" id="{7037D62F-5104-4668-AE06-F11E9E93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117" y="5220437"/>
            <a:ext cx="6136873" cy="34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9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Создадим таблицу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F646291-470F-416D-901D-9290F56921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81837" y="2323060"/>
            <a:ext cx="4076741" cy="2209800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79E9096-C692-4F4B-B59E-FDE8A3321B84}"/>
              </a:ext>
            </a:extLst>
          </p:cNvPr>
          <p:cNvSpPr txBox="1">
            <a:spLocks/>
          </p:cNvSpPr>
          <p:nvPr/>
        </p:nvSpPr>
        <p:spPr>
          <a:xfrm>
            <a:off x="9099495" y="1079260"/>
            <a:ext cx="4305557" cy="682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dirty="0"/>
              <a:t>  </a:t>
            </a:r>
            <a:r>
              <a:rPr lang="en-US" sz="2300" dirty="0" err="1"/>
              <a:t>Пишем</a:t>
            </a:r>
            <a:r>
              <a:rPr lang="en-US" sz="2300" dirty="0"/>
              <a:t> </a:t>
            </a:r>
            <a:r>
              <a:rPr lang="en-US" sz="2300" dirty="0" err="1"/>
              <a:t>команду</a:t>
            </a:r>
            <a:r>
              <a:rPr lang="en-US" sz="2300" dirty="0"/>
              <a:t> CREATE TABLE</a:t>
            </a: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dirty="0"/>
              <a:t>  </a:t>
            </a:r>
            <a:r>
              <a:rPr lang="en-US" sz="2300" dirty="0" err="1"/>
              <a:t>Указываем</a:t>
            </a:r>
            <a:r>
              <a:rPr lang="en-US" sz="2300" dirty="0"/>
              <a:t> </a:t>
            </a:r>
            <a:r>
              <a:rPr lang="en-US" sz="2300" dirty="0" err="1"/>
              <a:t>желаемое</a:t>
            </a:r>
            <a:r>
              <a:rPr lang="en-US" sz="2300" dirty="0"/>
              <a:t> </a:t>
            </a:r>
            <a:r>
              <a:rPr lang="en-US" sz="2300" dirty="0" err="1"/>
              <a:t>имя</a:t>
            </a:r>
            <a:r>
              <a:rPr lang="en-US" sz="2300" dirty="0"/>
              <a:t> </a:t>
            </a:r>
            <a:r>
              <a:rPr lang="en-US" sz="2300" dirty="0" err="1"/>
              <a:t>таблицы</a:t>
            </a:r>
            <a:endParaRPr lang="en-US" sz="2300" err="1">
              <a:cs typeface="Arial"/>
            </a:endParaRP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dirty="0">
                <a:cs typeface="Arial"/>
              </a:rPr>
              <a:t>  </a:t>
            </a:r>
            <a:r>
              <a:rPr lang="en-US" sz="2300" dirty="0" err="1">
                <a:cs typeface="Arial"/>
              </a:rPr>
              <a:t>Указываем</a:t>
            </a:r>
            <a:r>
              <a:rPr lang="en-US" sz="2300" dirty="0">
                <a:cs typeface="Arial"/>
              </a:rPr>
              <a:t> в </a:t>
            </a:r>
            <a:r>
              <a:rPr lang="en-US" sz="2300" dirty="0" err="1">
                <a:cs typeface="Arial"/>
              </a:rPr>
              <a:t>скобках</a:t>
            </a:r>
            <a:r>
              <a:rPr lang="en-US" sz="2300" dirty="0">
                <a:cs typeface="Arial"/>
              </a:rPr>
              <a:t> </a:t>
            </a:r>
            <a:r>
              <a:rPr lang="en-US" sz="2300" dirty="0" err="1">
                <a:cs typeface="Arial"/>
              </a:rPr>
              <a:t>через</a:t>
            </a:r>
            <a:r>
              <a:rPr lang="en-US" sz="2300" dirty="0">
                <a:cs typeface="Arial"/>
              </a:rPr>
              <a:t> </a:t>
            </a:r>
            <a:r>
              <a:rPr lang="en-US" sz="2300" dirty="0" err="1">
                <a:cs typeface="Arial"/>
              </a:rPr>
              <a:t>запятую</a:t>
            </a:r>
            <a:r>
              <a:rPr lang="en-US" sz="2300" dirty="0">
                <a:cs typeface="Arial"/>
              </a:rPr>
              <a:t> </a:t>
            </a:r>
            <a:r>
              <a:rPr lang="en-US" sz="2300" dirty="0" err="1">
                <a:cs typeface="Arial"/>
              </a:rPr>
              <a:t>название</a:t>
            </a:r>
            <a:r>
              <a:rPr lang="en-US" sz="2300" dirty="0">
                <a:cs typeface="Arial"/>
              </a:rPr>
              <a:t> </a:t>
            </a:r>
            <a:r>
              <a:rPr lang="en-US" sz="2300" dirty="0" err="1">
                <a:cs typeface="Arial"/>
              </a:rPr>
              <a:t>колонок</a:t>
            </a:r>
            <a:r>
              <a:rPr lang="en-US" sz="2300" dirty="0">
                <a:cs typeface="Arial"/>
              </a:rPr>
              <a:t> и </a:t>
            </a:r>
            <a:r>
              <a:rPr lang="en-US" sz="2300" dirty="0" err="1">
                <a:cs typeface="Arial"/>
              </a:rPr>
              <a:t>их</a:t>
            </a:r>
            <a:r>
              <a:rPr lang="en-US" sz="2300" dirty="0">
                <a:cs typeface="Arial"/>
              </a:rPr>
              <a:t> </a:t>
            </a:r>
            <a:r>
              <a:rPr lang="en-US" sz="2300" dirty="0" err="1">
                <a:cs typeface="Arial"/>
              </a:rPr>
              <a:t>тип</a:t>
            </a:r>
            <a:r>
              <a:rPr lang="en-US" sz="2300" dirty="0">
                <a:cs typeface="Arial"/>
              </a:rPr>
              <a:t> </a:t>
            </a:r>
            <a:r>
              <a:rPr lang="en-US" sz="2300" dirty="0" err="1">
                <a:cs typeface="Arial"/>
              </a:rPr>
              <a:t>данных</a:t>
            </a:r>
            <a:endParaRPr lang="en-US" sz="2300" dirty="0">
              <a:cs typeface="Arial"/>
            </a:endParaRPr>
          </a:p>
          <a:p>
            <a:pPr marL="0" lvl="2" indent="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21146952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88B79-344B-4146-A3DD-6C993A235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7973C2-D9E4-AA44-8E3E-0472E30C56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Есть вопросы? Пишите</a:t>
            </a:r>
          </a:p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E09236-AE84-B448-A9B8-36E57B4D39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@koch_kir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EFA3860-FB2E-4310-AFF6-99AE7C252D5B}"/>
              </a:ext>
            </a:extLst>
          </p:cNvPr>
          <p:cNvSpPr/>
          <p:nvPr/>
        </p:nvSpPr>
        <p:spPr>
          <a:xfrm>
            <a:off x="2282348" y="7177049"/>
            <a:ext cx="914399" cy="914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ED1B2DB-74D1-440F-B23C-745FBF13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34478" y="7175739"/>
            <a:ext cx="1210003" cy="9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8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</TotalTime>
  <Words>3690</Words>
  <Application>Microsoft Macintosh PowerPoint</Application>
  <PresentationFormat>Произвольный</PresentationFormat>
  <Paragraphs>739</Paragraphs>
  <Slides>90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90</vt:i4>
      </vt:variant>
    </vt:vector>
  </HeadingPairs>
  <TitlesOfParts>
    <vt:vector size="95" baseType="lpstr">
      <vt:lpstr>.AppleSystemUIFont</vt:lpstr>
      <vt:lpstr>Arial</vt:lpstr>
      <vt:lpstr>Calibri</vt:lpstr>
      <vt:lpstr>Wingdings</vt:lpstr>
      <vt:lpstr>Мэдисон</vt:lpstr>
      <vt:lpstr>Типы данных и таблиц</vt:lpstr>
      <vt:lpstr>Agenda</vt:lpstr>
      <vt:lpstr>Пример таблицы </vt:lpstr>
      <vt:lpstr>Одна колонка - один тип</vt:lpstr>
      <vt:lpstr>Тип данных важен!</vt:lpstr>
      <vt:lpstr>Зачем нужны разные типы?</vt:lpstr>
      <vt:lpstr>Слайд с прошлой лекции</vt:lpstr>
      <vt:lpstr>Типы данных</vt:lpstr>
      <vt:lpstr>Создадим таблицу</vt:lpstr>
      <vt:lpstr>Как залить данные </vt:lpstr>
      <vt:lpstr>Подвох</vt:lpstr>
      <vt:lpstr>Числа</vt:lpstr>
      <vt:lpstr>Целочисленные типы данных</vt:lpstr>
      <vt:lpstr>Дробный числа</vt:lpstr>
      <vt:lpstr>Фиксированной длины</vt:lpstr>
      <vt:lpstr>Числа с плавающей запятой</vt:lpstr>
      <vt:lpstr>Подвох с float</vt:lpstr>
      <vt:lpstr>Какой тип данных используется для предоставления денежных величин??</vt:lpstr>
      <vt:lpstr>Числа в SQL</vt:lpstr>
      <vt:lpstr>Несколько примеров запросов</vt:lpstr>
      <vt:lpstr>Строки</vt:lpstr>
      <vt:lpstr>Текст в SQL</vt:lpstr>
      <vt:lpstr>Фиксированной длины</vt:lpstr>
      <vt:lpstr>Переменной длины</vt:lpstr>
      <vt:lpstr>Функции над строками</vt:lpstr>
      <vt:lpstr>Функции над строками</vt:lpstr>
      <vt:lpstr>Функции замены</vt:lpstr>
      <vt:lpstr>Функции поиска в подстроках</vt:lpstr>
      <vt:lpstr>Несколько примеров запросов</vt:lpstr>
      <vt:lpstr>Boolean</vt:lpstr>
      <vt:lpstr>Boolean</vt:lpstr>
      <vt:lpstr>Boolean операторы</vt:lpstr>
      <vt:lpstr>Возвращаемые значения функций</vt:lpstr>
      <vt:lpstr>Секция WHERE</vt:lpstr>
      <vt:lpstr>Дата и время</vt:lpstr>
      <vt:lpstr>Временные типы данных, Vertica</vt:lpstr>
      <vt:lpstr>Временные типы данных, Vertica</vt:lpstr>
      <vt:lpstr>Date_Part </vt:lpstr>
      <vt:lpstr>DATE_TRUNC</vt:lpstr>
      <vt:lpstr>Null</vt:lpstr>
      <vt:lpstr>Зачем нужен null</vt:lpstr>
      <vt:lpstr>Null</vt:lpstr>
      <vt:lpstr>Null в запросах</vt:lpstr>
      <vt:lpstr>Coalesce(expr1, expr2, …)</vt:lpstr>
      <vt:lpstr>Приведение типов</vt:lpstr>
      <vt:lpstr>Пример</vt:lpstr>
      <vt:lpstr>Приведение типов</vt:lpstr>
      <vt:lpstr>Операторы приведения типов</vt:lpstr>
      <vt:lpstr>Операторы приведения типов</vt:lpstr>
      <vt:lpstr>Кастомные операторы приведения типов </vt:lpstr>
      <vt:lpstr>Clickhouse</vt:lpstr>
      <vt:lpstr>Agenda</vt:lpstr>
      <vt:lpstr>Простая задача</vt:lpstr>
      <vt:lpstr>Первый шаг</vt:lpstr>
      <vt:lpstr>Второй шаг</vt:lpstr>
      <vt:lpstr>Где можно хранить промежуточные результаты</vt:lpstr>
      <vt:lpstr>Подзапросы</vt:lpstr>
      <vt:lpstr>Суть подзапросов</vt:lpstr>
      <vt:lpstr>Пример со средним чекам</vt:lpstr>
      <vt:lpstr>Чуть более сложный пример</vt:lpstr>
      <vt:lpstr>Несколько подзапросов</vt:lpstr>
      <vt:lpstr>Порядок исполнения запросов в SQL</vt:lpstr>
      <vt:lpstr>Вложенные подзапросы</vt:lpstr>
      <vt:lpstr>Вложенные подзапросы</vt:lpstr>
      <vt:lpstr>Подзапрос в секциях WHERE </vt:lpstr>
      <vt:lpstr>Подзапрос в секциях WHERE</vt:lpstr>
      <vt:lpstr>Подзапрос в секциях WHERE</vt:lpstr>
      <vt:lpstr>Подзапрос в секциях WHERE</vt:lpstr>
      <vt:lpstr>Оператор IN</vt:lpstr>
      <vt:lpstr>Подзапрос в секциях HAVING</vt:lpstr>
      <vt:lpstr>Связанные подзапросы</vt:lpstr>
      <vt:lpstr>Связанные подзапросы</vt:lpstr>
      <vt:lpstr>Exists</vt:lpstr>
      <vt:lpstr>Exists со связанными подзапросами</vt:lpstr>
      <vt:lpstr>Подзапрос в секциях SELECT</vt:lpstr>
      <vt:lpstr>CTE</vt:lpstr>
      <vt:lpstr> Переиспользование запросов</vt:lpstr>
      <vt:lpstr> CTE</vt:lpstr>
      <vt:lpstr>Agenda</vt:lpstr>
      <vt:lpstr>Мотивация</vt:lpstr>
      <vt:lpstr>View</vt:lpstr>
      <vt:lpstr>Agenda</vt:lpstr>
      <vt:lpstr>Мотивация</vt:lpstr>
      <vt:lpstr>Temporary table</vt:lpstr>
      <vt:lpstr>Практика</vt:lpstr>
      <vt:lpstr>Работа с SQLite</vt:lpstr>
      <vt:lpstr>Создаем СУБД</vt:lpstr>
      <vt:lpstr>Заливаем CSV-файл</vt:lpstr>
      <vt:lpstr>Где писать SQL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Кочнев Кирилл</cp:lastModifiedBy>
  <cp:revision>702</cp:revision>
  <dcterms:created xsi:type="dcterms:W3CDTF">2018-08-29T11:25:32Z</dcterms:created>
  <dcterms:modified xsi:type="dcterms:W3CDTF">2023-08-03T13:42:05Z</dcterms:modified>
</cp:coreProperties>
</file>